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74af89d327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c32fffe1d4e43"/>
  </p:sldMasterIdLst>
  <p:sldIdLst>
    <p:sldId xmlns:r="http://schemas.openxmlformats.org/officeDocument/2006/relationships" id="256" r:id="R76aec7f270004b98"/>
    <p:sldId xmlns:r="http://schemas.openxmlformats.org/officeDocument/2006/relationships" id="257" r:id="Ra9f13159ba634465"/>
    <p:sldId xmlns:r="http://schemas.openxmlformats.org/officeDocument/2006/relationships" id="258" r:id="R62990a0daa544d6a"/>
    <p:sldId xmlns:r="http://schemas.openxmlformats.org/officeDocument/2006/relationships" id="259" r:id="R801f904aa35145e7"/>
    <p:sldId xmlns:r="http://schemas.openxmlformats.org/officeDocument/2006/relationships" id="260" r:id="R5ef18975ea5a4e1d"/>
    <p:sldId xmlns:r="http://schemas.openxmlformats.org/officeDocument/2006/relationships" id="261" r:id="R5cb919c0c1674140"/>
    <p:sldId xmlns:r="http://schemas.openxmlformats.org/officeDocument/2006/relationships" id="262" r:id="R5037a36bd803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c32fffe1d4e43" /><Relationship Type="http://schemas.openxmlformats.org/officeDocument/2006/relationships/slide" Target="/ppt/slides/slide1.xml" Id="R76aec7f270004b98" /><Relationship Type="http://schemas.openxmlformats.org/officeDocument/2006/relationships/slide" Target="/ppt/slides/slide2.xml" Id="Ra9f13159ba634465" /><Relationship Type="http://schemas.openxmlformats.org/officeDocument/2006/relationships/slide" Target="/ppt/slides/slide3.xml" Id="R62990a0daa544d6a" /><Relationship Type="http://schemas.openxmlformats.org/officeDocument/2006/relationships/slide" Target="/ppt/slides/slide4.xml" Id="R801f904aa35145e7" /><Relationship Type="http://schemas.openxmlformats.org/officeDocument/2006/relationships/slide" Target="/ppt/slides/slide5.xml" Id="R5ef18975ea5a4e1d" /><Relationship Type="http://schemas.openxmlformats.org/officeDocument/2006/relationships/slide" Target="/ppt/slides/slide6.xml" Id="R5cb919c0c1674140" /><Relationship Type="http://schemas.openxmlformats.org/officeDocument/2006/relationships/slide" Target="/ppt/slides/slide7.xml" Id="R5037a36bd803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5662ca5d3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dff2cdf1e475d" /><Relationship Type="http://schemas.openxmlformats.org/officeDocument/2006/relationships/theme" Target="/ppt/slideMasters/theme/theme1.xml" Id="R21578823e783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dff2cdf1e47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aec450f29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130a3981f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23c72be5947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e310e7ebb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d52df4d0b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cadb14a68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445f3929548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127 762 689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127 332 825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126 887 537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445 347 932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522 422 885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KARI ANETTE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987 059 419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