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7d55f3cdfb48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ee7418e53e4933"/>
  </p:sldMasterIdLst>
  <p:sldIdLst>
    <p:sldId xmlns:r="http://schemas.openxmlformats.org/officeDocument/2006/relationships" id="256" r:id="Rd16309f90e9b49f4"/>
    <p:sldId xmlns:r="http://schemas.openxmlformats.org/officeDocument/2006/relationships" id="257" r:id="Ra90e242effa948d0"/>
    <p:sldId xmlns:r="http://schemas.openxmlformats.org/officeDocument/2006/relationships" id="258" r:id="R774eb5bb491e496e"/>
    <p:sldId xmlns:r="http://schemas.openxmlformats.org/officeDocument/2006/relationships" id="259" r:id="Re20ac7e87b83459f"/>
    <p:sldId xmlns:r="http://schemas.openxmlformats.org/officeDocument/2006/relationships" id="260" r:id="R868a1e0432f34f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ee7418e53e4933" /><Relationship Type="http://schemas.openxmlformats.org/officeDocument/2006/relationships/slide" Target="/ppt/slides/slide1.xml" Id="Rd16309f90e9b49f4" /><Relationship Type="http://schemas.openxmlformats.org/officeDocument/2006/relationships/slide" Target="/ppt/slides/slide2.xml" Id="Ra90e242effa948d0" /><Relationship Type="http://schemas.openxmlformats.org/officeDocument/2006/relationships/slide" Target="/ppt/slides/slide3.xml" Id="R774eb5bb491e496e" /><Relationship Type="http://schemas.openxmlformats.org/officeDocument/2006/relationships/slide" Target="/ppt/slides/slide4.xml" Id="Re20ac7e87b83459f" /><Relationship Type="http://schemas.openxmlformats.org/officeDocument/2006/relationships/slide" Target="/ppt/slides/slide5.xml" Id="R868a1e0432f34f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8eca4f1d0c49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651e7fcbf4294" /><Relationship Type="http://schemas.openxmlformats.org/officeDocument/2006/relationships/theme" Target="/ppt/slideMasters/theme/theme1.xml" Id="Re4ab9ff26ead46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d651e7fcbf42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4369e1b0443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e51d2c2674b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5c61231484e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cea44d26746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d5fa2b4fc4b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VEGGLI FJELLSTUE EIENDOM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VEGGLI FJELLSTUE EIENDOM DA ble etablert [år] og holder til i Veggli.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3628 Veggli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veggli.fjellstue@gmail.com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987 052 872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