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cebacd57e40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3c2c3543f147a7"/>
  </p:sldMasterIdLst>
  <p:sldIdLst>
    <p:sldId xmlns:r="http://schemas.openxmlformats.org/officeDocument/2006/relationships" id="256" r:id="R2e528bcb5773407a"/>
    <p:sldId xmlns:r="http://schemas.openxmlformats.org/officeDocument/2006/relationships" id="257" r:id="R1f51013550f34504"/>
    <p:sldId xmlns:r="http://schemas.openxmlformats.org/officeDocument/2006/relationships" id="258" r:id="Rb868f95d779545c1"/>
    <p:sldId xmlns:r="http://schemas.openxmlformats.org/officeDocument/2006/relationships" id="259" r:id="Rb75730eae0a64471"/>
    <p:sldId xmlns:r="http://schemas.openxmlformats.org/officeDocument/2006/relationships" id="260" r:id="R971e0df033a74733"/>
    <p:sldId xmlns:r="http://schemas.openxmlformats.org/officeDocument/2006/relationships" id="261" r:id="R0aea4cf643ac4a5c"/>
    <p:sldId xmlns:r="http://schemas.openxmlformats.org/officeDocument/2006/relationships" id="262" r:id="R6c2f3a4a35cc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c2c3543f147a7" /><Relationship Type="http://schemas.openxmlformats.org/officeDocument/2006/relationships/slide" Target="/ppt/slides/slide1.xml" Id="R2e528bcb5773407a" /><Relationship Type="http://schemas.openxmlformats.org/officeDocument/2006/relationships/slide" Target="/ppt/slides/slide2.xml" Id="R1f51013550f34504" /><Relationship Type="http://schemas.openxmlformats.org/officeDocument/2006/relationships/slide" Target="/ppt/slides/slide3.xml" Id="Rb868f95d779545c1" /><Relationship Type="http://schemas.openxmlformats.org/officeDocument/2006/relationships/slide" Target="/ppt/slides/slide4.xml" Id="Rb75730eae0a64471" /><Relationship Type="http://schemas.openxmlformats.org/officeDocument/2006/relationships/slide" Target="/ppt/slides/slide5.xml" Id="R971e0df033a74733" /><Relationship Type="http://schemas.openxmlformats.org/officeDocument/2006/relationships/slide" Target="/ppt/slides/slide6.xml" Id="R0aea4cf643ac4a5c" /><Relationship Type="http://schemas.openxmlformats.org/officeDocument/2006/relationships/slide" Target="/ppt/slides/slide7.xml" Id="R6c2f3a4a35cc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ede49031d42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ee8be9f434b05" /><Relationship Type="http://schemas.openxmlformats.org/officeDocument/2006/relationships/theme" Target="/ppt/slideMasters/theme/theme1.xml" Id="R4c9b4ed2484945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dee8be9f434b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f5c75c65147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d0b8c758042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733e98bf644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af4b262f04a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fef1cf9b046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9733c87284a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59064b2a045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ZELTERS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−1 304 137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ENDRESEN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Kølles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987 051 515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