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8a21f7ac054d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dedf21cdaa4c7f"/>
  </p:sldMasterIdLst>
  <p:sldIdLst>
    <p:sldId xmlns:r="http://schemas.openxmlformats.org/officeDocument/2006/relationships" id="256" r:id="R69ef160773494f5e"/>
    <p:sldId xmlns:r="http://schemas.openxmlformats.org/officeDocument/2006/relationships" id="257" r:id="R8b032a01b1ec44b8"/>
    <p:sldId xmlns:r="http://schemas.openxmlformats.org/officeDocument/2006/relationships" id="258" r:id="Rfa0f32ee3b0242bc"/>
    <p:sldId xmlns:r="http://schemas.openxmlformats.org/officeDocument/2006/relationships" id="259" r:id="R0d85b151a60c4ab1"/>
    <p:sldId xmlns:r="http://schemas.openxmlformats.org/officeDocument/2006/relationships" id="260" r:id="Raf72045867524e97"/>
    <p:sldId xmlns:r="http://schemas.openxmlformats.org/officeDocument/2006/relationships" id="261" r:id="R1bb4eb443d814e0c"/>
    <p:sldId xmlns:r="http://schemas.openxmlformats.org/officeDocument/2006/relationships" id="262" r:id="R9d5d821e0f7d46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edf21cdaa4c7f" /><Relationship Type="http://schemas.openxmlformats.org/officeDocument/2006/relationships/slide" Target="/ppt/slides/slide1.xml" Id="R69ef160773494f5e" /><Relationship Type="http://schemas.openxmlformats.org/officeDocument/2006/relationships/slide" Target="/ppt/slides/slide2.xml" Id="R8b032a01b1ec44b8" /><Relationship Type="http://schemas.openxmlformats.org/officeDocument/2006/relationships/slide" Target="/ppt/slides/slide3.xml" Id="Rfa0f32ee3b0242bc" /><Relationship Type="http://schemas.openxmlformats.org/officeDocument/2006/relationships/slide" Target="/ppt/slides/slide4.xml" Id="R0d85b151a60c4ab1" /><Relationship Type="http://schemas.openxmlformats.org/officeDocument/2006/relationships/slide" Target="/ppt/slides/slide5.xml" Id="Raf72045867524e97" /><Relationship Type="http://schemas.openxmlformats.org/officeDocument/2006/relationships/slide" Target="/ppt/slides/slide6.xml" Id="R1bb4eb443d814e0c" /><Relationship Type="http://schemas.openxmlformats.org/officeDocument/2006/relationships/slide" Target="/ppt/slides/slide7.xml" Id="R9d5d821e0f7d46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681a4e35a43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d4ed4ac8343cc" /><Relationship Type="http://schemas.openxmlformats.org/officeDocument/2006/relationships/theme" Target="/ppt/slideMasters/theme/theme1.xml" Id="R41db407fdaa24b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ed4ed4ac8343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37b0d3f9741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5e22490464a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e0d0390b248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d0a27bd34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0c4e9878242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ee98ec0d749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300dbc19c42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MELUM MØLLE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MELUM MØLLE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35 829 988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144 741 736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144 664 295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THJØMØE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95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ct@melumm.no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987 050 098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