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d542596534d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53b4e70794d84"/>
  </p:sldMasterIdLst>
  <p:sldIdLst>
    <p:sldId xmlns:r="http://schemas.openxmlformats.org/officeDocument/2006/relationships" id="256" r:id="Rfb1e68eb87664a43"/>
    <p:sldId xmlns:r="http://schemas.openxmlformats.org/officeDocument/2006/relationships" id="257" r:id="R2e1c621b9f5944b5"/>
    <p:sldId xmlns:r="http://schemas.openxmlformats.org/officeDocument/2006/relationships" id="258" r:id="Re1c35f3185bf4872"/>
    <p:sldId xmlns:r="http://schemas.openxmlformats.org/officeDocument/2006/relationships" id="259" r:id="R4cb020443e834537"/>
    <p:sldId xmlns:r="http://schemas.openxmlformats.org/officeDocument/2006/relationships" id="260" r:id="R3680b8bc8a604bc3"/>
    <p:sldId xmlns:r="http://schemas.openxmlformats.org/officeDocument/2006/relationships" id="261" r:id="R65db804d3bda4204"/>
    <p:sldId xmlns:r="http://schemas.openxmlformats.org/officeDocument/2006/relationships" id="262" r:id="Re902f3a40c5e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53b4e70794d84" /><Relationship Type="http://schemas.openxmlformats.org/officeDocument/2006/relationships/slide" Target="/ppt/slides/slide1.xml" Id="Rfb1e68eb87664a43" /><Relationship Type="http://schemas.openxmlformats.org/officeDocument/2006/relationships/slide" Target="/ppt/slides/slide2.xml" Id="R2e1c621b9f5944b5" /><Relationship Type="http://schemas.openxmlformats.org/officeDocument/2006/relationships/slide" Target="/ppt/slides/slide3.xml" Id="Re1c35f3185bf4872" /><Relationship Type="http://schemas.openxmlformats.org/officeDocument/2006/relationships/slide" Target="/ppt/slides/slide4.xml" Id="R4cb020443e834537" /><Relationship Type="http://schemas.openxmlformats.org/officeDocument/2006/relationships/slide" Target="/ppt/slides/slide5.xml" Id="R3680b8bc8a604bc3" /><Relationship Type="http://schemas.openxmlformats.org/officeDocument/2006/relationships/slide" Target="/ppt/slides/slide6.xml" Id="R65db804d3bda4204" /><Relationship Type="http://schemas.openxmlformats.org/officeDocument/2006/relationships/slide" Target="/ppt/slides/slide7.xml" Id="Re902f3a40c5e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9b590eca2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6967c18a347b1" /><Relationship Type="http://schemas.openxmlformats.org/officeDocument/2006/relationships/theme" Target="/ppt/slideMasters/theme/theme1.xml" Id="R822bdbbc7f23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96967c18a3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cd0d0b28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66bec8c83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1f72a69b345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1c0ec5095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a5f1f03ea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351b017f545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d90ae5706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451 965 426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758 411 613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