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88ec3a36c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01f9ef9014400"/>
  </p:sldMasterIdLst>
  <p:sldIdLst>
    <p:sldId xmlns:r="http://schemas.openxmlformats.org/officeDocument/2006/relationships" id="256" r:id="R92325f6c75144771"/>
    <p:sldId xmlns:r="http://schemas.openxmlformats.org/officeDocument/2006/relationships" id="257" r:id="R40450c5ac2c64f98"/>
    <p:sldId xmlns:r="http://schemas.openxmlformats.org/officeDocument/2006/relationships" id="258" r:id="R5494bacfa48e4d56"/>
    <p:sldId xmlns:r="http://schemas.openxmlformats.org/officeDocument/2006/relationships" id="259" r:id="R3e8277266d0541fa"/>
    <p:sldId xmlns:r="http://schemas.openxmlformats.org/officeDocument/2006/relationships" id="260" r:id="R2398efb26e5e4a4d"/>
    <p:sldId xmlns:r="http://schemas.openxmlformats.org/officeDocument/2006/relationships" id="261" r:id="R135dd63c70d84d48"/>
    <p:sldId xmlns:r="http://schemas.openxmlformats.org/officeDocument/2006/relationships" id="262" r:id="R1559377558e5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01f9ef9014400" /><Relationship Type="http://schemas.openxmlformats.org/officeDocument/2006/relationships/slide" Target="/ppt/slides/slide1.xml" Id="R92325f6c75144771" /><Relationship Type="http://schemas.openxmlformats.org/officeDocument/2006/relationships/slide" Target="/ppt/slides/slide2.xml" Id="R40450c5ac2c64f98" /><Relationship Type="http://schemas.openxmlformats.org/officeDocument/2006/relationships/slide" Target="/ppt/slides/slide3.xml" Id="R5494bacfa48e4d56" /><Relationship Type="http://schemas.openxmlformats.org/officeDocument/2006/relationships/slide" Target="/ppt/slides/slide4.xml" Id="R3e8277266d0541fa" /><Relationship Type="http://schemas.openxmlformats.org/officeDocument/2006/relationships/slide" Target="/ppt/slides/slide5.xml" Id="R2398efb26e5e4a4d" /><Relationship Type="http://schemas.openxmlformats.org/officeDocument/2006/relationships/slide" Target="/ppt/slides/slide6.xml" Id="R135dd63c70d84d48" /><Relationship Type="http://schemas.openxmlformats.org/officeDocument/2006/relationships/slide" Target="/ppt/slides/slide7.xml" Id="R1559377558e5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394e06ffb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ab7f2adc4033" /><Relationship Type="http://schemas.openxmlformats.org/officeDocument/2006/relationships/theme" Target="/ppt/slideMasters/theme/theme1.xml" Id="Rde0041f0e9f2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eab7f2adc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963c2beb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fc3c93b8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8d25dc10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7228a5f5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ac45ad89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1c638943e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c479433f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 EIENDOMMER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 EIENDOMMER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ROGER HAVN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JOHNI HAVN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EILERT HAVN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ODDLAUG HAVN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46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987 028 424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 EIENDOMMER AS</a:t>
            </a:r>
          </a:p>
        </p:txBody>
      </p:sp>
    </p:spTree>
  </p:cSld>
  <p:clrMapOvr>
    <a:masterClrMapping xmlns:a="http://schemas.openxmlformats.org/drawingml/2006/main"/>
  </p:clrMapOvr>
</p:sld>
</file>