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3a7d24ab145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4489176b7437e"/>
  </p:sldMasterIdLst>
  <p:sldIdLst>
    <p:sldId xmlns:r="http://schemas.openxmlformats.org/officeDocument/2006/relationships" id="256" r:id="R5f0193bcef654cd8"/>
    <p:sldId xmlns:r="http://schemas.openxmlformats.org/officeDocument/2006/relationships" id="257" r:id="Rb08930c0d7d74c23"/>
    <p:sldId xmlns:r="http://schemas.openxmlformats.org/officeDocument/2006/relationships" id="258" r:id="R4aa62d72537c425d"/>
    <p:sldId xmlns:r="http://schemas.openxmlformats.org/officeDocument/2006/relationships" id="259" r:id="R6b06e49c459e4324"/>
    <p:sldId xmlns:r="http://schemas.openxmlformats.org/officeDocument/2006/relationships" id="260" r:id="R7a985d99e8c54353"/>
    <p:sldId xmlns:r="http://schemas.openxmlformats.org/officeDocument/2006/relationships" id="261" r:id="R55d649ace1da43c5"/>
    <p:sldId xmlns:r="http://schemas.openxmlformats.org/officeDocument/2006/relationships" id="262" r:id="Re0ad13d22c13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4489176b7437e" /><Relationship Type="http://schemas.openxmlformats.org/officeDocument/2006/relationships/slide" Target="/ppt/slides/slide1.xml" Id="R5f0193bcef654cd8" /><Relationship Type="http://schemas.openxmlformats.org/officeDocument/2006/relationships/slide" Target="/ppt/slides/slide2.xml" Id="Rb08930c0d7d74c23" /><Relationship Type="http://schemas.openxmlformats.org/officeDocument/2006/relationships/slide" Target="/ppt/slides/slide3.xml" Id="R4aa62d72537c425d" /><Relationship Type="http://schemas.openxmlformats.org/officeDocument/2006/relationships/slide" Target="/ppt/slides/slide4.xml" Id="R6b06e49c459e4324" /><Relationship Type="http://schemas.openxmlformats.org/officeDocument/2006/relationships/slide" Target="/ppt/slides/slide5.xml" Id="R7a985d99e8c54353" /><Relationship Type="http://schemas.openxmlformats.org/officeDocument/2006/relationships/slide" Target="/ppt/slides/slide6.xml" Id="R55d649ace1da43c5" /><Relationship Type="http://schemas.openxmlformats.org/officeDocument/2006/relationships/slide" Target="/ppt/slides/slide7.xml" Id="Re0ad13d22c13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7b2446c1c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7e655b8c9466c" /><Relationship Type="http://schemas.openxmlformats.org/officeDocument/2006/relationships/theme" Target="/ppt/slideMasters/theme/theme1.xml" Id="Rd1226abc81d5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7e655b8c9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e4f1ce46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98d7b1708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c33b70574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5cbfec10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b9adc991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a356df36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63ff57a7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&amp; URNES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&amp; URNES REGNSKAPSBYRÅ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URNES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Urnes, Sminesgata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13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