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d67bd30a5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82fe1ed4af41e9"/>
  </p:sldMasterIdLst>
  <p:sldIdLst>
    <p:sldId xmlns:r="http://schemas.openxmlformats.org/officeDocument/2006/relationships" id="256" r:id="R85a17b85531d49c5"/>
    <p:sldId xmlns:r="http://schemas.openxmlformats.org/officeDocument/2006/relationships" id="257" r:id="R604863ccd2a04a8d"/>
    <p:sldId xmlns:r="http://schemas.openxmlformats.org/officeDocument/2006/relationships" id="258" r:id="R4c606f2111b541dc"/>
    <p:sldId xmlns:r="http://schemas.openxmlformats.org/officeDocument/2006/relationships" id="259" r:id="Ra701019e453045c1"/>
    <p:sldId xmlns:r="http://schemas.openxmlformats.org/officeDocument/2006/relationships" id="260" r:id="R128e26dff8fc4915"/>
    <p:sldId xmlns:r="http://schemas.openxmlformats.org/officeDocument/2006/relationships" id="261" r:id="R58ca8c4211ef4b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2fe1ed4af41e9" /><Relationship Type="http://schemas.openxmlformats.org/officeDocument/2006/relationships/slide" Target="/ppt/slides/slide1.xml" Id="R85a17b85531d49c5" /><Relationship Type="http://schemas.openxmlformats.org/officeDocument/2006/relationships/slide" Target="/ppt/slides/slide2.xml" Id="R604863ccd2a04a8d" /><Relationship Type="http://schemas.openxmlformats.org/officeDocument/2006/relationships/slide" Target="/ppt/slides/slide3.xml" Id="R4c606f2111b541dc" /><Relationship Type="http://schemas.openxmlformats.org/officeDocument/2006/relationships/slide" Target="/ppt/slides/slide4.xml" Id="Ra701019e453045c1" /><Relationship Type="http://schemas.openxmlformats.org/officeDocument/2006/relationships/slide" Target="/ppt/slides/slide5.xml" Id="R128e26dff8fc4915" /><Relationship Type="http://schemas.openxmlformats.org/officeDocument/2006/relationships/slide" Target="/ppt/slides/slide6.xml" Id="R58ca8c4211ef4b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46f77c94f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797db34504f91" /><Relationship Type="http://schemas.openxmlformats.org/officeDocument/2006/relationships/theme" Target="/ppt/slideMasters/theme/theme1.xml" Id="R7987df07551f4d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797db34504f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7343a8337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c501c8bf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f5f211af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148f75d20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89156fae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1aea90590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&amp; URNES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Urnes, Sminesgata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13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