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26ef0ee2d54c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4b730161cd40a5"/>
  </p:sldMasterIdLst>
  <p:sldIdLst>
    <p:sldId xmlns:r="http://schemas.openxmlformats.org/officeDocument/2006/relationships" id="256" r:id="Rbf0277cc45b946aa"/>
    <p:sldId xmlns:r="http://schemas.openxmlformats.org/officeDocument/2006/relationships" id="257" r:id="R46230e2eb18f4149"/>
    <p:sldId xmlns:r="http://schemas.openxmlformats.org/officeDocument/2006/relationships" id="258" r:id="R964ab433e73b4764"/>
    <p:sldId xmlns:r="http://schemas.openxmlformats.org/officeDocument/2006/relationships" id="259" r:id="R601add7e76d04769"/>
    <p:sldId xmlns:r="http://schemas.openxmlformats.org/officeDocument/2006/relationships" id="260" r:id="R2298d89d7ad44213"/>
    <p:sldId xmlns:r="http://schemas.openxmlformats.org/officeDocument/2006/relationships" id="261" r:id="R673924121f344290"/>
    <p:sldId xmlns:r="http://schemas.openxmlformats.org/officeDocument/2006/relationships" id="262" r:id="R1450e8a1d71a4c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b730161cd40a5" /><Relationship Type="http://schemas.openxmlformats.org/officeDocument/2006/relationships/slide" Target="/ppt/slides/slide1.xml" Id="Rbf0277cc45b946aa" /><Relationship Type="http://schemas.openxmlformats.org/officeDocument/2006/relationships/slide" Target="/ppt/slides/slide2.xml" Id="R46230e2eb18f4149" /><Relationship Type="http://schemas.openxmlformats.org/officeDocument/2006/relationships/slide" Target="/ppt/slides/slide3.xml" Id="R964ab433e73b4764" /><Relationship Type="http://schemas.openxmlformats.org/officeDocument/2006/relationships/slide" Target="/ppt/slides/slide4.xml" Id="R601add7e76d04769" /><Relationship Type="http://schemas.openxmlformats.org/officeDocument/2006/relationships/slide" Target="/ppt/slides/slide5.xml" Id="R2298d89d7ad44213" /><Relationship Type="http://schemas.openxmlformats.org/officeDocument/2006/relationships/slide" Target="/ppt/slides/slide6.xml" Id="R673924121f344290" /><Relationship Type="http://schemas.openxmlformats.org/officeDocument/2006/relationships/slide" Target="/ppt/slides/slide7.xml" Id="R1450e8a1d71a4c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63c2c61414a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f4e99965b4411" /><Relationship Type="http://schemas.openxmlformats.org/officeDocument/2006/relationships/theme" Target="/ppt/slideMasters/theme/theme1.xml" Id="R315b9a93020e45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5f4e99965b44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97eafdd104c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60864bf5049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d0e703f9546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7a8b542b34c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cc1223bcf49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eed018f6848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1d893284a4f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PRICEWATERHOUSECOOPERS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PRICEWATERHOUSECOOPERS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4 235 661 000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1 028 950 000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991 532 000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533 331 000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2 812 085 000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BEJ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GSL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 INVEST AS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resepsjonen.pwc@pwc.com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987 009 713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