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14dce91ab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885f710d948ba"/>
  </p:sldMasterIdLst>
  <p:sldIdLst>
    <p:sldId xmlns:r="http://schemas.openxmlformats.org/officeDocument/2006/relationships" id="256" r:id="Rd28f9021fde24611"/>
    <p:sldId xmlns:r="http://schemas.openxmlformats.org/officeDocument/2006/relationships" id="257" r:id="R8968cfa84e0f4851"/>
    <p:sldId xmlns:r="http://schemas.openxmlformats.org/officeDocument/2006/relationships" id="258" r:id="R603154d4d4224229"/>
    <p:sldId xmlns:r="http://schemas.openxmlformats.org/officeDocument/2006/relationships" id="259" r:id="R40e08d03ebff4232"/>
    <p:sldId xmlns:r="http://schemas.openxmlformats.org/officeDocument/2006/relationships" id="260" r:id="R38b845e399e64249"/>
    <p:sldId xmlns:r="http://schemas.openxmlformats.org/officeDocument/2006/relationships" id="261" r:id="R37f0dda74e0c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885f710d948ba" /><Relationship Type="http://schemas.openxmlformats.org/officeDocument/2006/relationships/slide" Target="/ppt/slides/slide1.xml" Id="Rd28f9021fde24611" /><Relationship Type="http://schemas.openxmlformats.org/officeDocument/2006/relationships/slide" Target="/ppt/slides/slide2.xml" Id="R8968cfa84e0f4851" /><Relationship Type="http://schemas.openxmlformats.org/officeDocument/2006/relationships/slide" Target="/ppt/slides/slide3.xml" Id="R603154d4d4224229" /><Relationship Type="http://schemas.openxmlformats.org/officeDocument/2006/relationships/slide" Target="/ppt/slides/slide4.xml" Id="R40e08d03ebff4232" /><Relationship Type="http://schemas.openxmlformats.org/officeDocument/2006/relationships/slide" Target="/ppt/slides/slide5.xml" Id="R38b845e399e64249" /><Relationship Type="http://schemas.openxmlformats.org/officeDocument/2006/relationships/slide" Target="/ppt/slides/slide6.xml" Id="R37f0dda74e0c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3750a94bb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33d024514f0c" /><Relationship Type="http://schemas.openxmlformats.org/officeDocument/2006/relationships/theme" Target="/ppt/slideMasters/theme/theme1.xml" Id="Rbd593b3d6926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a33d02451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287cab24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2859b01d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c44c150f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5b4c25e2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2c5311d5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b70d1298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