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0163c9977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08303097c4914"/>
  </p:sldMasterIdLst>
  <p:sldIdLst>
    <p:sldId xmlns:r="http://schemas.openxmlformats.org/officeDocument/2006/relationships" id="256" r:id="R4892e15011ec4b08"/>
    <p:sldId xmlns:r="http://schemas.openxmlformats.org/officeDocument/2006/relationships" id="257" r:id="R73bbe698464d45d3"/>
    <p:sldId xmlns:r="http://schemas.openxmlformats.org/officeDocument/2006/relationships" id="258" r:id="Rde9af7b275454e11"/>
    <p:sldId xmlns:r="http://schemas.openxmlformats.org/officeDocument/2006/relationships" id="259" r:id="R8b60e55680e5423d"/>
    <p:sldId xmlns:r="http://schemas.openxmlformats.org/officeDocument/2006/relationships" id="260" r:id="R64778c21729f47ca"/>
    <p:sldId xmlns:r="http://schemas.openxmlformats.org/officeDocument/2006/relationships" id="261" r:id="Rd9ba0063a51d40e2"/>
    <p:sldId xmlns:r="http://schemas.openxmlformats.org/officeDocument/2006/relationships" id="262" r:id="R6f66df6f5303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08303097c4914" /><Relationship Type="http://schemas.openxmlformats.org/officeDocument/2006/relationships/slide" Target="/ppt/slides/slide1.xml" Id="R4892e15011ec4b08" /><Relationship Type="http://schemas.openxmlformats.org/officeDocument/2006/relationships/slide" Target="/ppt/slides/slide2.xml" Id="R73bbe698464d45d3" /><Relationship Type="http://schemas.openxmlformats.org/officeDocument/2006/relationships/slide" Target="/ppt/slides/slide3.xml" Id="Rde9af7b275454e11" /><Relationship Type="http://schemas.openxmlformats.org/officeDocument/2006/relationships/slide" Target="/ppt/slides/slide4.xml" Id="R8b60e55680e5423d" /><Relationship Type="http://schemas.openxmlformats.org/officeDocument/2006/relationships/slide" Target="/ppt/slides/slide5.xml" Id="R64778c21729f47ca" /><Relationship Type="http://schemas.openxmlformats.org/officeDocument/2006/relationships/slide" Target="/ppt/slides/slide6.xml" Id="Rd9ba0063a51d40e2" /><Relationship Type="http://schemas.openxmlformats.org/officeDocument/2006/relationships/slide" Target="/ppt/slides/slide7.xml" Id="R6f66df6f5303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f412cca65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a8d5b23647ee" /><Relationship Type="http://schemas.openxmlformats.org/officeDocument/2006/relationships/theme" Target="/ppt/slideMasters/theme/theme1.xml" Id="R30ddf83d9001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4a8d5b236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8e855138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228ea2d9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ee9e6fb3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8520f4a83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4b939f27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d3f26144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66cde571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GRETHE WIIG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BENT VERNER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REBÅRD TIRI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