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a0c916f5f849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cc44df7ac748bd"/>
  </p:sldMasterIdLst>
  <p:sldIdLst>
    <p:sldId xmlns:r="http://schemas.openxmlformats.org/officeDocument/2006/relationships" id="256" r:id="R39e4c71af88b4776"/>
    <p:sldId xmlns:r="http://schemas.openxmlformats.org/officeDocument/2006/relationships" id="257" r:id="R51516c758fa442ad"/>
    <p:sldId xmlns:r="http://schemas.openxmlformats.org/officeDocument/2006/relationships" id="258" r:id="Rd34c8984f97f4ca8"/>
    <p:sldId xmlns:r="http://schemas.openxmlformats.org/officeDocument/2006/relationships" id="259" r:id="R96ab288f392b46af"/>
    <p:sldId xmlns:r="http://schemas.openxmlformats.org/officeDocument/2006/relationships" id="260" r:id="R81fe26a740a4462c"/>
    <p:sldId xmlns:r="http://schemas.openxmlformats.org/officeDocument/2006/relationships" id="261" r:id="Rb50259a22cf547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cc44df7ac748bd" /><Relationship Type="http://schemas.openxmlformats.org/officeDocument/2006/relationships/slide" Target="/ppt/slides/slide1.xml" Id="R39e4c71af88b4776" /><Relationship Type="http://schemas.openxmlformats.org/officeDocument/2006/relationships/slide" Target="/ppt/slides/slide2.xml" Id="R51516c758fa442ad" /><Relationship Type="http://schemas.openxmlformats.org/officeDocument/2006/relationships/slide" Target="/ppt/slides/slide3.xml" Id="Rd34c8984f97f4ca8" /><Relationship Type="http://schemas.openxmlformats.org/officeDocument/2006/relationships/slide" Target="/ppt/slides/slide4.xml" Id="R96ab288f392b46af" /><Relationship Type="http://schemas.openxmlformats.org/officeDocument/2006/relationships/slide" Target="/ppt/slides/slide5.xml" Id="R81fe26a740a4462c" /><Relationship Type="http://schemas.openxmlformats.org/officeDocument/2006/relationships/slide" Target="/ppt/slides/slide6.xml" Id="Rb50259a22cf547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4fe4f2bfe4b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a51e7bf8a4fb0" /><Relationship Type="http://schemas.openxmlformats.org/officeDocument/2006/relationships/theme" Target="/ppt/slideMasters/theme/theme1.xml" Id="Ra5ce328badbe4a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0a51e7bf8a4f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11415c2fd4b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6d618c7cd4a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3547dd40e47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061fe629543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eb5515f8847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63779cf694d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KAPPA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Weldings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986 960 716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