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85afa3057f4e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9586e4c7be441d"/>
  </p:sldMasterIdLst>
  <p:sldIdLst>
    <p:sldId xmlns:r="http://schemas.openxmlformats.org/officeDocument/2006/relationships" id="256" r:id="R1d3c280b65ba4125"/>
    <p:sldId xmlns:r="http://schemas.openxmlformats.org/officeDocument/2006/relationships" id="257" r:id="Rb9e46b5808514bb0"/>
    <p:sldId xmlns:r="http://schemas.openxmlformats.org/officeDocument/2006/relationships" id="258" r:id="R5629c44f8d9e439a"/>
    <p:sldId xmlns:r="http://schemas.openxmlformats.org/officeDocument/2006/relationships" id="259" r:id="Rbe0b4f800fb445a2"/>
    <p:sldId xmlns:r="http://schemas.openxmlformats.org/officeDocument/2006/relationships" id="260" r:id="R7949614809c54b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9586e4c7be441d" /><Relationship Type="http://schemas.openxmlformats.org/officeDocument/2006/relationships/slide" Target="/ppt/slides/slide1.xml" Id="R1d3c280b65ba4125" /><Relationship Type="http://schemas.openxmlformats.org/officeDocument/2006/relationships/slide" Target="/ppt/slides/slide2.xml" Id="Rb9e46b5808514bb0" /><Relationship Type="http://schemas.openxmlformats.org/officeDocument/2006/relationships/slide" Target="/ppt/slides/slide3.xml" Id="R5629c44f8d9e439a" /><Relationship Type="http://schemas.openxmlformats.org/officeDocument/2006/relationships/slide" Target="/ppt/slides/slide4.xml" Id="Rbe0b4f800fb445a2" /><Relationship Type="http://schemas.openxmlformats.org/officeDocument/2006/relationships/slide" Target="/ppt/slides/slide5.xml" Id="R7949614809c54b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160f3e336a40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56f4d5c2648bd" /><Relationship Type="http://schemas.openxmlformats.org/officeDocument/2006/relationships/theme" Target="/ppt/slideMasters/theme/theme1.xml" Id="Rd9ac798f541840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f56f4d5c2648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6a19225c149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d364290ad4b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d86af400044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0351a46a44b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cd34249344c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LOM RAFTING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LOM RAFTING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LOM RAFTING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LOM RAFTING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LOM RAFTING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LOM RAFTING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986 919 813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LOM RAFTING AS</a:t>
            </a:r>
          </a:p>
        </p:txBody>
      </p:sp>
    </p:spTree>
  </p:cSld>
  <p:clrMapOvr>
    <a:masterClrMapping xmlns:a="http://schemas.openxmlformats.org/drawingml/2006/main"/>
  </p:clrMapOvr>
</p:sld>
</file>