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9886a0866f64fd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f1a4a94ecc44ff5"/>
  </p:sldMasterIdLst>
  <p:sldIdLst>
    <p:sldId xmlns:r="http://schemas.openxmlformats.org/officeDocument/2006/relationships" id="256" r:id="R7917eb300f2543f2"/>
    <p:sldId xmlns:r="http://schemas.openxmlformats.org/officeDocument/2006/relationships" id="257" r:id="Rb6c62f6b41de4d31"/>
    <p:sldId xmlns:r="http://schemas.openxmlformats.org/officeDocument/2006/relationships" id="258" r:id="R8e3b567d80574287"/>
    <p:sldId xmlns:r="http://schemas.openxmlformats.org/officeDocument/2006/relationships" id="259" r:id="R82bca9f605144dc7"/>
    <p:sldId xmlns:r="http://schemas.openxmlformats.org/officeDocument/2006/relationships" id="260" r:id="Rca896c370a0a428b"/>
    <p:sldId xmlns:r="http://schemas.openxmlformats.org/officeDocument/2006/relationships" id="261" r:id="Rfdd9a152801e41aa"/>
    <p:sldId xmlns:r="http://schemas.openxmlformats.org/officeDocument/2006/relationships" id="262" r:id="R20c1c1e105164c6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1a4a94ecc44ff5" /><Relationship Type="http://schemas.openxmlformats.org/officeDocument/2006/relationships/slide" Target="/ppt/slides/slide1.xml" Id="R7917eb300f2543f2" /><Relationship Type="http://schemas.openxmlformats.org/officeDocument/2006/relationships/slide" Target="/ppt/slides/slide2.xml" Id="Rb6c62f6b41de4d31" /><Relationship Type="http://schemas.openxmlformats.org/officeDocument/2006/relationships/slide" Target="/ppt/slides/slide3.xml" Id="R8e3b567d80574287" /><Relationship Type="http://schemas.openxmlformats.org/officeDocument/2006/relationships/slide" Target="/ppt/slides/slide4.xml" Id="R82bca9f605144dc7" /><Relationship Type="http://schemas.openxmlformats.org/officeDocument/2006/relationships/slide" Target="/ppt/slides/slide5.xml" Id="Rca896c370a0a428b" /><Relationship Type="http://schemas.openxmlformats.org/officeDocument/2006/relationships/slide" Target="/ppt/slides/slide6.xml" Id="Rfdd9a152801e41aa" /><Relationship Type="http://schemas.openxmlformats.org/officeDocument/2006/relationships/slide" Target="/ppt/slides/slide7.xml" Id="R20c1c1e105164c6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ef17278c7b4dc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5b7b164a824bfd" /><Relationship Type="http://schemas.openxmlformats.org/officeDocument/2006/relationships/theme" Target="/ppt/slideMasters/theme/theme1.xml" Id="R504bd2b5109248a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05b7b164a824bf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b781b071a045d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c3172506f343e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bbd2d3a91541e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d7e30e69744e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11c894fe2449e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f06e75785d4ec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e5b150c5dd4af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VERDINOR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VERDINOR AS ble etablert [år] og holder til i Nevlunghavn.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174 995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17 630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14 097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33 430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662 326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ELISABETH HALLAN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Lia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3296 Nevlunghavn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info@verdinor.no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www.VerdiNor.no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986 910 689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VERDINOR AS</a:t>
            </a:r>
          </a:p>
        </p:txBody>
      </p:sp>
    </p:spTree>
  </p:cSld>
  <p:clrMapOvr>
    <a:masterClrMapping xmlns:a="http://schemas.openxmlformats.org/drawingml/2006/main"/>
  </p:clrMapOvr>
</p:sld>
</file>