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c785a58d5a4e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afc4d9853744d9"/>
  </p:sldMasterIdLst>
  <p:sldIdLst>
    <p:sldId xmlns:r="http://schemas.openxmlformats.org/officeDocument/2006/relationships" id="256" r:id="R1fc8d6a54fb74d68"/>
    <p:sldId xmlns:r="http://schemas.openxmlformats.org/officeDocument/2006/relationships" id="257" r:id="Ra229ace53cdb4621"/>
    <p:sldId xmlns:r="http://schemas.openxmlformats.org/officeDocument/2006/relationships" id="258" r:id="R3575adddd25746c5"/>
    <p:sldId xmlns:r="http://schemas.openxmlformats.org/officeDocument/2006/relationships" id="259" r:id="Rda07a393b91e42e7"/>
    <p:sldId xmlns:r="http://schemas.openxmlformats.org/officeDocument/2006/relationships" id="260" r:id="R4f646b28b9284cd0"/>
    <p:sldId xmlns:r="http://schemas.openxmlformats.org/officeDocument/2006/relationships" id="261" r:id="R4c88a6596fd040a3"/>
    <p:sldId xmlns:r="http://schemas.openxmlformats.org/officeDocument/2006/relationships" id="262" r:id="Raf89d7c3d69544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afc4d9853744d9" /><Relationship Type="http://schemas.openxmlformats.org/officeDocument/2006/relationships/slide" Target="/ppt/slides/slide1.xml" Id="R1fc8d6a54fb74d68" /><Relationship Type="http://schemas.openxmlformats.org/officeDocument/2006/relationships/slide" Target="/ppt/slides/slide2.xml" Id="Ra229ace53cdb4621" /><Relationship Type="http://schemas.openxmlformats.org/officeDocument/2006/relationships/slide" Target="/ppt/slides/slide3.xml" Id="R3575adddd25746c5" /><Relationship Type="http://schemas.openxmlformats.org/officeDocument/2006/relationships/slide" Target="/ppt/slides/slide4.xml" Id="Rda07a393b91e42e7" /><Relationship Type="http://schemas.openxmlformats.org/officeDocument/2006/relationships/slide" Target="/ppt/slides/slide5.xml" Id="R4f646b28b9284cd0" /><Relationship Type="http://schemas.openxmlformats.org/officeDocument/2006/relationships/slide" Target="/ppt/slides/slide6.xml" Id="R4c88a6596fd040a3" /><Relationship Type="http://schemas.openxmlformats.org/officeDocument/2006/relationships/slide" Target="/ppt/slides/slide7.xml" Id="Raf89d7c3d69544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2d6f4876141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1d3216fce4176" /><Relationship Type="http://schemas.openxmlformats.org/officeDocument/2006/relationships/theme" Target="/ppt/slideMasters/theme/theme1.xml" Id="R2fc416b8e9964d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31d3216fce41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b6e54dddd40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4964b225043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fec4243324a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f0aa1e67040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026382f4e46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83779bea547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5010a916943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TVETER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TVETER INVEST AS ble etablert [år] og holder til i Tjodalyng.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1 503 652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−531 746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4 419 761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27 513 651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30 881 043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TVETER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Tveter Vikerøya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3280 Tjodalyng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986 734 597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TVETER INVEST AS</a:t>
            </a:r>
          </a:p>
        </p:txBody>
      </p:sp>
    </p:spTree>
  </p:cSld>
  <p:clrMapOvr>
    <a:masterClrMapping xmlns:a="http://schemas.openxmlformats.org/drawingml/2006/main"/>
  </p:clrMapOvr>
</p:sld>
</file>