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9362e0f31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6985290e24670"/>
  </p:sldMasterIdLst>
  <p:sldIdLst>
    <p:sldId xmlns:r="http://schemas.openxmlformats.org/officeDocument/2006/relationships" id="256" r:id="Rc95893a12f194f78"/>
    <p:sldId xmlns:r="http://schemas.openxmlformats.org/officeDocument/2006/relationships" id="257" r:id="Rc7b3b3b1932441d6"/>
    <p:sldId xmlns:r="http://schemas.openxmlformats.org/officeDocument/2006/relationships" id="258" r:id="R35628bbb36134d99"/>
    <p:sldId xmlns:r="http://schemas.openxmlformats.org/officeDocument/2006/relationships" id="259" r:id="R66e53564aae54135"/>
    <p:sldId xmlns:r="http://schemas.openxmlformats.org/officeDocument/2006/relationships" id="260" r:id="R5b406d6a0102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6985290e24670" /><Relationship Type="http://schemas.openxmlformats.org/officeDocument/2006/relationships/slide" Target="/ppt/slides/slide1.xml" Id="Rc95893a12f194f78" /><Relationship Type="http://schemas.openxmlformats.org/officeDocument/2006/relationships/slide" Target="/ppt/slides/slide2.xml" Id="Rc7b3b3b1932441d6" /><Relationship Type="http://schemas.openxmlformats.org/officeDocument/2006/relationships/slide" Target="/ppt/slides/slide3.xml" Id="R35628bbb36134d99" /><Relationship Type="http://schemas.openxmlformats.org/officeDocument/2006/relationships/slide" Target="/ppt/slides/slide4.xml" Id="R66e53564aae54135" /><Relationship Type="http://schemas.openxmlformats.org/officeDocument/2006/relationships/slide" Target="/ppt/slides/slide5.xml" Id="R5b406d6a0102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ff7a5717b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e95679d664cae" /><Relationship Type="http://schemas.openxmlformats.org/officeDocument/2006/relationships/theme" Target="/ppt/slideMasters/theme/theme1.xml" Id="R5f75dc07a848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e95679d66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d872cfc1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ee0315ee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c5ce42687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c4d01f4b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5c8f027c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