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4fe3b720be40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a75841e43b4b6d"/>
  </p:sldMasterIdLst>
  <p:sldIdLst>
    <p:sldId xmlns:r="http://schemas.openxmlformats.org/officeDocument/2006/relationships" id="256" r:id="R821849967e4149f8"/>
    <p:sldId xmlns:r="http://schemas.openxmlformats.org/officeDocument/2006/relationships" id="257" r:id="Re67ee4225e944a7e"/>
    <p:sldId xmlns:r="http://schemas.openxmlformats.org/officeDocument/2006/relationships" id="258" r:id="Rf01bb21a5ae246c3"/>
    <p:sldId xmlns:r="http://schemas.openxmlformats.org/officeDocument/2006/relationships" id="259" r:id="Rcfc6a766187f48bc"/>
    <p:sldId xmlns:r="http://schemas.openxmlformats.org/officeDocument/2006/relationships" id="260" r:id="R4c78cb3b995a4c45"/>
    <p:sldId xmlns:r="http://schemas.openxmlformats.org/officeDocument/2006/relationships" id="261" r:id="Rf94dc92539f349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75841e43b4b6d" /><Relationship Type="http://schemas.openxmlformats.org/officeDocument/2006/relationships/slide" Target="/ppt/slides/slide1.xml" Id="R821849967e4149f8" /><Relationship Type="http://schemas.openxmlformats.org/officeDocument/2006/relationships/slide" Target="/ppt/slides/slide2.xml" Id="Re67ee4225e944a7e" /><Relationship Type="http://schemas.openxmlformats.org/officeDocument/2006/relationships/slide" Target="/ppt/slides/slide3.xml" Id="Rf01bb21a5ae246c3" /><Relationship Type="http://schemas.openxmlformats.org/officeDocument/2006/relationships/slide" Target="/ppt/slides/slide4.xml" Id="Rcfc6a766187f48bc" /><Relationship Type="http://schemas.openxmlformats.org/officeDocument/2006/relationships/slide" Target="/ppt/slides/slide5.xml" Id="R4c78cb3b995a4c45" /><Relationship Type="http://schemas.openxmlformats.org/officeDocument/2006/relationships/slide" Target="/ppt/slides/slide6.xml" Id="Rf94dc92539f349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80a5e3a2b45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728c9f00740b5" /><Relationship Type="http://schemas.openxmlformats.org/officeDocument/2006/relationships/theme" Target="/ppt/slideMasters/theme/theme1.xml" Id="R0cb54f4ac4d84d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9728c9f00740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04f95b12548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34114d3fc42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5e9d5725441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1ceac868f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69f3cca5347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de13230ba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986 676 821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