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6fb743443d4a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d87e02b9b41b9"/>
  </p:sldMasterIdLst>
  <p:sldIdLst>
    <p:sldId xmlns:r="http://schemas.openxmlformats.org/officeDocument/2006/relationships" id="256" r:id="R63d82b2ea9224c78"/>
    <p:sldId xmlns:r="http://schemas.openxmlformats.org/officeDocument/2006/relationships" id="257" r:id="R181b04d374d04af8"/>
    <p:sldId xmlns:r="http://schemas.openxmlformats.org/officeDocument/2006/relationships" id="258" r:id="R8cfa604cc9d147d9"/>
    <p:sldId xmlns:r="http://schemas.openxmlformats.org/officeDocument/2006/relationships" id="259" r:id="Rffaea6ef89864564"/>
    <p:sldId xmlns:r="http://schemas.openxmlformats.org/officeDocument/2006/relationships" id="260" r:id="R4b19736c211e4f6b"/>
    <p:sldId xmlns:r="http://schemas.openxmlformats.org/officeDocument/2006/relationships" id="261" r:id="R4094a86672404660"/>
    <p:sldId xmlns:r="http://schemas.openxmlformats.org/officeDocument/2006/relationships" id="262" r:id="Rc8d9efa2724e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d87e02b9b41b9" /><Relationship Type="http://schemas.openxmlformats.org/officeDocument/2006/relationships/slide" Target="/ppt/slides/slide1.xml" Id="R63d82b2ea9224c78" /><Relationship Type="http://schemas.openxmlformats.org/officeDocument/2006/relationships/slide" Target="/ppt/slides/slide2.xml" Id="R181b04d374d04af8" /><Relationship Type="http://schemas.openxmlformats.org/officeDocument/2006/relationships/slide" Target="/ppt/slides/slide3.xml" Id="R8cfa604cc9d147d9" /><Relationship Type="http://schemas.openxmlformats.org/officeDocument/2006/relationships/slide" Target="/ppt/slides/slide4.xml" Id="Rffaea6ef89864564" /><Relationship Type="http://schemas.openxmlformats.org/officeDocument/2006/relationships/slide" Target="/ppt/slides/slide5.xml" Id="R4b19736c211e4f6b" /><Relationship Type="http://schemas.openxmlformats.org/officeDocument/2006/relationships/slide" Target="/ppt/slides/slide6.xml" Id="R4094a86672404660" /><Relationship Type="http://schemas.openxmlformats.org/officeDocument/2006/relationships/slide" Target="/ppt/slides/slide7.xml" Id="Rc8d9efa2724e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58c92d4c4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88c211e184bb7" /><Relationship Type="http://schemas.openxmlformats.org/officeDocument/2006/relationships/theme" Target="/ppt/slideMasters/theme/theme1.xml" Id="Rf05c0c12f57f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88c211e18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06750d6f243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1b14c4bdf44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e8c7be92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c6188b8d242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96a6aebac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6e08a42c449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af83e3eb54f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REGNSKAP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GAUTE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