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5e9d35790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ac6b536f24296"/>
  </p:sldMasterIdLst>
  <p:sldIdLst>
    <p:sldId xmlns:r="http://schemas.openxmlformats.org/officeDocument/2006/relationships" id="256" r:id="R36100b3ca11b456f"/>
    <p:sldId xmlns:r="http://schemas.openxmlformats.org/officeDocument/2006/relationships" id="257" r:id="Rc2f27ddeaa714c27"/>
    <p:sldId xmlns:r="http://schemas.openxmlformats.org/officeDocument/2006/relationships" id="258" r:id="R2bd504b778fa4a38"/>
    <p:sldId xmlns:r="http://schemas.openxmlformats.org/officeDocument/2006/relationships" id="259" r:id="Rffcfb5649bf546e5"/>
    <p:sldId xmlns:r="http://schemas.openxmlformats.org/officeDocument/2006/relationships" id="260" r:id="R6fd27ebbd17b4e8f"/>
    <p:sldId xmlns:r="http://schemas.openxmlformats.org/officeDocument/2006/relationships" id="261" r:id="R96b1830c02d84b3a"/>
    <p:sldId xmlns:r="http://schemas.openxmlformats.org/officeDocument/2006/relationships" id="262" r:id="Rd007a6e6c188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ac6b536f24296" /><Relationship Type="http://schemas.openxmlformats.org/officeDocument/2006/relationships/slide" Target="/ppt/slides/slide1.xml" Id="R36100b3ca11b456f" /><Relationship Type="http://schemas.openxmlformats.org/officeDocument/2006/relationships/slide" Target="/ppt/slides/slide2.xml" Id="Rc2f27ddeaa714c27" /><Relationship Type="http://schemas.openxmlformats.org/officeDocument/2006/relationships/slide" Target="/ppt/slides/slide3.xml" Id="R2bd504b778fa4a38" /><Relationship Type="http://schemas.openxmlformats.org/officeDocument/2006/relationships/slide" Target="/ppt/slides/slide4.xml" Id="Rffcfb5649bf546e5" /><Relationship Type="http://schemas.openxmlformats.org/officeDocument/2006/relationships/slide" Target="/ppt/slides/slide5.xml" Id="R6fd27ebbd17b4e8f" /><Relationship Type="http://schemas.openxmlformats.org/officeDocument/2006/relationships/slide" Target="/ppt/slides/slide6.xml" Id="R96b1830c02d84b3a" /><Relationship Type="http://schemas.openxmlformats.org/officeDocument/2006/relationships/slide" Target="/ppt/slides/slide7.xml" Id="Rd007a6e6c188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7a0c68e48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84ef03ab46cc" /><Relationship Type="http://schemas.openxmlformats.org/officeDocument/2006/relationships/theme" Target="/ppt/slideMasters/theme/theme1.xml" Id="Rf1a86b8896ed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584ef03ab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c69cb8c0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7dc933142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7cf79714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8679134d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6e4bea00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dce5a86c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3b76bbd0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ØKONOMI &amp; REGNSKAP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KARI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GULAKER ANNE GURI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HILMO GUNN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UNNI SOFIE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NYKKELMO SIV IREN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SVELMO SUNNIVA MOEN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