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1ddbfc323c49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14eb2bf5854137"/>
  </p:sldMasterIdLst>
  <p:sldIdLst>
    <p:sldId xmlns:r="http://schemas.openxmlformats.org/officeDocument/2006/relationships" id="256" r:id="Rdf06c56e12a74f16"/>
    <p:sldId xmlns:r="http://schemas.openxmlformats.org/officeDocument/2006/relationships" id="257" r:id="R748968952a9b490f"/>
    <p:sldId xmlns:r="http://schemas.openxmlformats.org/officeDocument/2006/relationships" id="258" r:id="R996d63554eab42cf"/>
    <p:sldId xmlns:r="http://schemas.openxmlformats.org/officeDocument/2006/relationships" id="259" r:id="R497cb553b2ef4b2b"/>
    <p:sldId xmlns:r="http://schemas.openxmlformats.org/officeDocument/2006/relationships" id="260" r:id="R8dd08afc747e4ca8"/>
    <p:sldId xmlns:r="http://schemas.openxmlformats.org/officeDocument/2006/relationships" id="261" r:id="R6392cbdc64c4490a"/>
    <p:sldId xmlns:r="http://schemas.openxmlformats.org/officeDocument/2006/relationships" id="262" r:id="R9eb8344d2789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4eb2bf5854137" /><Relationship Type="http://schemas.openxmlformats.org/officeDocument/2006/relationships/slide" Target="/ppt/slides/slide1.xml" Id="Rdf06c56e12a74f16" /><Relationship Type="http://schemas.openxmlformats.org/officeDocument/2006/relationships/slide" Target="/ppt/slides/slide2.xml" Id="R748968952a9b490f" /><Relationship Type="http://schemas.openxmlformats.org/officeDocument/2006/relationships/slide" Target="/ppt/slides/slide3.xml" Id="R996d63554eab42cf" /><Relationship Type="http://schemas.openxmlformats.org/officeDocument/2006/relationships/slide" Target="/ppt/slides/slide4.xml" Id="R497cb553b2ef4b2b" /><Relationship Type="http://schemas.openxmlformats.org/officeDocument/2006/relationships/slide" Target="/ppt/slides/slide5.xml" Id="R8dd08afc747e4ca8" /><Relationship Type="http://schemas.openxmlformats.org/officeDocument/2006/relationships/slide" Target="/ppt/slides/slide6.xml" Id="R6392cbdc64c4490a" /><Relationship Type="http://schemas.openxmlformats.org/officeDocument/2006/relationships/slide" Target="/ppt/slides/slide7.xml" Id="R9eb8344d2789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b5a65fdb843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e6718f0294f74" /><Relationship Type="http://schemas.openxmlformats.org/officeDocument/2006/relationships/theme" Target="/ppt/slideMasters/theme/theme1.xml" Id="R6482550cae3446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de6718f0294f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147b9b9fe4d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4edc955ac46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a7b8263514c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b4c55bd8446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0ca72b4bf47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7aa7a2deb4d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ce628009143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SVERRE KLEMETSDAL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KLEMETSDAL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4 911 441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4 540 222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46 509 844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54 173 529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3408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85 41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986 464 360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