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94cba99daf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6f0d90cd474d02"/>
  </p:sldMasterIdLst>
  <p:sldIdLst>
    <p:sldId xmlns:r="http://schemas.openxmlformats.org/officeDocument/2006/relationships" id="256" r:id="R3e3c09a1eefc4e91"/>
    <p:sldId xmlns:r="http://schemas.openxmlformats.org/officeDocument/2006/relationships" id="257" r:id="R83b75b12fe92420e"/>
    <p:sldId xmlns:r="http://schemas.openxmlformats.org/officeDocument/2006/relationships" id="258" r:id="R61222880c8b64a86"/>
    <p:sldId xmlns:r="http://schemas.openxmlformats.org/officeDocument/2006/relationships" id="259" r:id="R781f8defa8774806"/>
    <p:sldId xmlns:r="http://schemas.openxmlformats.org/officeDocument/2006/relationships" id="260" r:id="R1d8c6781acca4aff"/>
    <p:sldId xmlns:r="http://schemas.openxmlformats.org/officeDocument/2006/relationships" id="261" r:id="Ra120032ba5c244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f0d90cd474d02" /><Relationship Type="http://schemas.openxmlformats.org/officeDocument/2006/relationships/slide" Target="/ppt/slides/slide1.xml" Id="R3e3c09a1eefc4e91" /><Relationship Type="http://schemas.openxmlformats.org/officeDocument/2006/relationships/slide" Target="/ppt/slides/slide2.xml" Id="R83b75b12fe92420e" /><Relationship Type="http://schemas.openxmlformats.org/officeDocument/2006/relationships/slide" Target="/ppt/slides/slide3.xml" Id="R61222880c8b64a86" /><Relationship Type="http://schemas.openxmlformats.org/officeDocument/2006/relationships/slide" Target="/ppt/slides/slide4.xml" Id="R781f8defa8774806" /><Relationship Type="http://schemas.openxmlformats.org/officeDocument/2006/relationships/slide" Target="/ppt/slides/slide5.xml" Id="R1d8c6781acca4aff" /><Relationship Type="http://schemas.openxmlformats.org/officeDocument/2006/relationships/slide" Target="/ppt/slides/slide6.xml" Id="Ra120032ba5c244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2b8d9cc064f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0b65eeab74d73" /><Relationship Type="http://schemas.openxmlformats.org/officeDocument/2006/relationships/theme" Target="/ppt/slideMasters/theme/theme1.xml" Id="R0ef988c789d045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c0b65eeab74d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a44faa63649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f541d5379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fcdd87e6c48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f7ab0d18349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9e6b59e2a4c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87df4ed8b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KLEMETSDAL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3408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85 41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