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74849614e242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c1eb774df64ebc"/>
  </p:sldMasterIdLst>
  <p:sldIdLst>
    <p:sldId xmlns:r="http://schemas.openxmlformats.org/officeDocument/2006/relationships" id="256" r:id="Rf08e22e78a494cb7"/>
    <p:sldId xmlns:r="http://schemas.openxmlformats.org/officeDocument/2006/relationships" id="257" r:id="R85df4d9b31ea40c3"/>
    <p:sldId xmlns:r="http://schemas.openxmlformats.org/officeDocument/2006/relationships" id="258" r:id="R4a343a8e98cd4681"/>
    <p:sldId xmlns:r="http://schemas.openxmlformats.org/officeDocument/2006/relationships" id="259" r:id="Re45760257b81413d"/>
    <p:sldId xmlns:r="http://schemas.openxmlformats.org/officeDocument/2006/relationships" id="260" r:id="Rd0fe9146e7d64b8d"/>
    <p:sldId xmlns:r="http://schemas.openxmlformats.org/officeDocument/2006/relationships" id="261" r:id="R4ab2dd71672744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c1eb774df64ebc" /><Relationship Type="http://schemas.openxmlformats.org/officeDocument/2006/relationships/slide" Target="/ppt/slides/slide1.xml" Id="Rf08e22e78a494cb7" /><Relationship Type="http://schemas.openxmlformats.org/officeDocument/2006/relationships/slide" Target="/ppt/slides/slide2.xml" Id="R85df4d9b31ea40c3" /><Relationship Type="http://schemas.openxmlformats.org/officeDocument/2006/relationships/slide" Target="/ppt/slides/slide3.xml" Id="R4a343a8e98cd4681" /><Relationship Type="http://schemas.openxmlformats.org/officeDocument/2006/relationships/slide" Target="/ppt/slides/slide4.xml" Id="Re45760257b81413d" /><Relationship Type="http://schemas.openxmlformats.org/officeDocument/2006/relationships/slide" Target="/ppt/slides/slide5.xml" Id="Rd0fe9146e7d64b8d" /><Relationship Type="http://schemas.openxmlformats.org/officeDocument/2006/relationships/slide" Target="/ppt/slides/slide6.xml" Id="R4ab2dd71672744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4176406aa14b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bdd1293e04460" /><Relationship Type="http://schemas.openxmlformats.org/officeDocument/2006/relationships/theme" Target="/ppt/slideMasters/theme/theme1.xml" Id="R3d700b3f9d7f40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6bdd1293e044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61ace8ac249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f07abdc574a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82feb595640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240326e0e49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ba1ec32cc49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c1ee93e3045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JÆRØK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JÆRØK DA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17 592 073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2 357 504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2 242 007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8 127 757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15 455 438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43  03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post@jarok.no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www.jarok.no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986 397 167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