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74f106dff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4ad99d4914a7d"/>
  </p:sldMasterIdLst>
  <p:sldIdLst>
    <p:sldId xmlns:r="http://schemas.openxmlformats.org/officeDocument/2006/relationships" id="256" r:id="R5215975c7fa64b5b"/>
    <p:sldId xmlns:r="http://schemas.openxmlformats.org/officeDocument/2006/relationships" id="257" r:id="R6ff70563aa424d3b"/>
    <p:sldId xmlns:r="http://schemas.openxmlformats.org/officeDocument/2006/relationships" id="258" r:id="R1d573a3bdfa642a7"/>
    <p:sldId xmlns:r="http://schemas.openxmlformats.org/officeDocument/2006/relationships" id="259" r:id="Rfc295f4232964928"/>
    <p:sldId xmlns:r="http://schemas.openxmlformats.org/officeDocument/2006/relationships" id="260" r:id="R896cce94784b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4ad99d4914a7d" /><Relationship Type="http://schemas.openxmlformats.org/officeDocument/2006/relationships/slide" Target="/ppt/slides/slide1.xml" Id="R5215975c7fa64b5b" /><Relationship Type="http://schemas.openxmlformats.org/officeDocument/2006/relationships/slide" Target="/ppt/slides/slide2.xml" Id="R6ff70563aa424d3b" /><Relationship Type="http://schemas.openxmlformats.org/officeDocument/2006/relationships/slide" Target="/ppt/slides/slide3.xml" Id="R1d573a3bdfa642a7" /><Relationship Type="http://schemas.openxmlformats.org/officeDocument/2006/relationships/slide" Target="/ppt/slides/slide4.xml" Id="Rfc295f4232964928" /><Relationship Type="http://schemas.openxmlformats.org/officeDocument/2006/relationships/slide" Target="/ppt/slides/slide5.xml" Id="R896cce94784b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c2d4c61f0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226615be4822" /><Relationship Type="http://schemas.openxmlformats.org/officeDocument/2006/relationships/theme" Target="/ppt/slideMasters/theme/theme1.xml" Id="R22ad8092bd6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5226615be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e32e51dd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df4d0541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ce6c0325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db7d67a8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b67b7449c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