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cfe53c80d43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62f0d6778141eb"/>
  </p:sldMasterIdLst>
  <p:sldIdLst>
    <p:sldId xmlns:r="http://schemas.openxmlformats.org/officeDocument/2006/relationships" id="256" r:id="R75da69164f67454a"/>
    <p:sldId xmlns:r="http://schemas.openxmlformats.org/officeDocument/2006/relationships" id="257" r:id="Rf6ba53891bad48c4"/>
    <p:sldId xmlns:r="http://schemas.openxmlformats.org/officeDocument/2006/relationships" id="258" r:id="R2663f426dd904658"/>
    <p:sldId xmlns:r="http://schemas.openxmlformats.org/officeDocument/2006/relationships" id="259" r:id="R2d28f7a0f2ea4f80"/>
    <p:sldId xmlns:r="http://schemas.openxmlformats.org/officeDocument/2006/relationships" id="260" r:id="Rf1ef1ee134414a82"/>
    <p:sldId xmlns:r="http://schemas.openxmlformats.org/officeDocument/2006/relationships" id="261" r:id="R6bf08aebac8043f4"/>
    <p:sldId xmlns:r="http://schemas.openxmlformats.org/officeDocument/2006/relationships" id="262" r:id="R8862e8d1a892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2f0d6778141eb" /><Relationship Type="http://schemas.openxmlformats.org/officeDocument/2006/relationships/slide" Target="/ppt/slides/slide1.xml" Id="R75da69164f67454a" /><Relationship Type="http://schemas.openxmlformats.org/officeDocument/2006/relationships/slide" Target="/ppt/slides/slide2.xml" Id="Rf6ba53891bad48c4" /><Relationship Type="http://schemas.openxmlformats.org/officeDocument/2006/relationships/slide" Target="/ppt/slides/slide3.xml" Id="R2663f426dd904658" /><Relationship Type="http://schemas.openxmlformats.org/officeDocument/2006/relationships/slide" Target="/ppt/slides/slide4.xml" Id="R2d28f7a0f2ea4f80" /><Relationship Type="http://schemas.openxmlformats.org/officeDocument/2006/relationships/slide" Target="/ppt/slides/slide5.xml" Id="Rf1ef1ee134414a82" /><Relationship Type="http://schemas.openxmlformats.org/officeDocument/2006/relationships/slide" Target="/ppt/slides/slide6.xml" Id="R6bf08aebac8043f4" /><Relationship Type="http://schemas.openxmlformats.org/officeDocument/2006/relationships/slide" Target="/ppt/slides/slide7.xml" Id="R8862e8d1a892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98eb8e4464e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84d39aed441ae" /><Relationship Type="http://schemas.openxmlformats.org/officeDocument/2006/relationships/theme" Target="/ppt/slideMasters/theme/theme1.xml" Id="R5d8e1a056e3a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84d39aed441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f9db7101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a06c9902e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7728071fc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2cd5dbf8f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20a927097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4c2e0fa4e47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247a9d42b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ALL-REGNSKAPSERVICE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ALL-REGNSKAPSERVICE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7 635 658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7 077 472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8 769 468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1724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84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hilde@all-regnskap.no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986 376 496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