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fb53fa849643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67a91b12ef4efe"/>
  </p:sldMasterIdLst>
  <p:sldIdLst>
    <p:sldId xmlns:r="http://schemas.openxmlformats.org/officeDocument/2006/relationships" id="256" r:id="Ra785615da1814c0b"/>
    <p:sldId xmlns:r="http://schemas.openxmlformats.org/officeDocument/2006/relationships" id="257" r:id="Rddb10852d7a04daa"/>
    <p:sldId xmlns:r="http://schemas.openxmlformats.org/officeDocument/2006/relationships" id="258" r:id="R2af0cd03383242d2"/>
    <p:sldId xmlns:r="http://schemas.openxmlformats.org/officeDocument/2006/relationships" id="259" r:id="R61413314c29443dc"/>
    <p:sldId xmlns:r="http://schemas.openxmlformats.org/officeDocument/2006/relationships" id="260" r:id="Rfc10e82837c142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67a91b12ef4efe" /><Relationship Type="http://schemas.openxmlformats.org/officeDocument/2006/relationships/slide" Target="/ppt/slides/slide1.xml" Id="Ra785615da1814c0b" /><Relationship Type="http://schemas.openxmlformats.org/officeDocument/2006/relationships/slide" Target="/ppt/slides/slide2.xml" Id="Rddb10852d7a04daa" /><Relationship Type="http://schemas.openxmlformats.org/officeDocument/2006/relationships/slide" Target="/ppt/slides/slide3.xml" Id="R2af0cd03383242d2" /><Relationship Type="http://schemas.openxmlformats.org/officeDocument/2006/relationships/slide" Target="/ppt/slides/slide4.xml" Id="R61413314c29443dc" /><Relationship Type="http://schemas.openxmlformats.org/officeDocument/2006/relationships/slide" Target="/ppt/slides/slide5.xml" Id="Rfc10e82837c142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3e914ae7f04d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75f779dea44f2" /><Relationship Type="http://schemas.openxmlformats.org/officeDocument/2006/relationships/theme" Target="/ppt/slideMasters/theme/theme1.xml" Id="R6fb201dcaa7a40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075f779dea44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001f399e34f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700f8274c48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3becf5caa44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23d7b281342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fd22d31864b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FORMUESVEKST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