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c22500520144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a4eca3ad54d6e"/>
  </p:sldMasterIdLst>
  <p:sldIdLst>
    <p:sldId xmlns:r="http://schemas.openxmlformats.org/officeDocument/2006/relationships" id="256" r:id="R1d23afaca3454698"/>
    <p:sldId xmlns:r="http://schemas.openxmlformats.org/officeDocument/2006/relationships" id="257" r:id="Rcab2a46c4b754aee"/>
    <p:sldId xmlns:r="http://schemas.openxmlformats.org/officeDocument/2006/relationships" id="258" r:id="Rc16442ae121842ee"/>
    <p:sldId xmlns:r="http://schemas.openxmlformats.org/officeDocument/2006/relationships" id="259" r:id="R56ddc97186f048e2"/>
    <p:sldId xmlns:r="http://schemas.openxmlformats.org/officeDocument/2006/relationships" id="260" r:id="Rc7182893d96f4d38"/>
    <p:sldId xmlns:r="http://schemas.openxmlformats.org/officeDocument/2006/relationships" id="261" r:id="R8c4af981036a43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a4eca3ad54d6e" /><Relationship Type="http://schemas.openxmlformats.org/officeDocument/2006/relationships/slide" Target="/ppt/slides/slide1.xml" Id="R1d23afaca3454698" /><Relationship Type="http://schemas.openxmlformats.org/officeDocument/2006/relationships/slide" Target="/ppt/slides/slide2.xml" Id="Rcab2a46c4b754aee" /><Relationship Type="http://schemas.openxmlformats.org/officeDocument/2006/relationships/slide" Target="/ppt/slides/slide3.xml" Id="Rc16442ae121842ee" /><Relationship Type="http://schemas.openxmlformats.org/officeDocument/2006/relationships/slide" Target="/ppt/slides/slide4.xml" Id="R56ddc97186f048e2" /><Relationship Type="http://schemas.openxmlformats.org/officeDocument/2006/relationships/slide" Target="/ppt/slides/slide5.xml" Id="Rc7182893d96f4d38" /><Relationship Type="http://schemas.openxmlformats.org/officeDocument/2006/relationships/slide" Target="/ppt/slides/slide6.xml" Id="R8c4af981036a43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76763fea640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68b5d9bea4c4b" /><Relationship Type="http://schemas.openxmlformats.org/officeDocument/2006/relationships/theme" Target="/ppt/slideMasters/theme/theme1.xml" Id="Rad2002087a0747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d68b5d9bea4c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d4848e9c540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6e52b496840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187830bfd4e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30ceb4e574b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65c02b73245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fe85cbdb347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