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3a7e70c46940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334a5539044613"/>
  </p:sldMasterIdLst>
  <p:sldIdLst>
    <p:sldId xmlns:r="http://schemas.openxmlformats.org/officeDocument/2006/relationships" id="256" r:id="R4c96665fba4c4326"/>
    <p:sldId xmlns:r="http://schemas.openxmlformats.org/officeDocument/2006/relationships" id="257" r:id="R59c94e19fa1f425a"/>
    <p:sldId xmlns:r="http://schemas.openxmlformats.org/officeDocument/2006/relationships" id="258" r:id="Ra61c2ce4915845b1"/>
    <p:sldId xmlns:r="http://schemas.openxmlformats.org/officeDocument/2006/relationships" id="259" r:id="Ra4c3bc500ddb4cf5"/>
    <p:sldId xmlns:r="http://schemas.openxmlformats.org/officeDocument/2006/relationships" id="260" r:id="Ra9391f54dcbf4004"/>
    <p:sldId xmlns:r="http://schemas.openxmlformats.org/officeDocument/2006/relationships" id="261" r:id="R05712be687fe4243"/>
    <p:sldId xmlns:r="http://schemas.openxmlformats.org/officeDocument/2006/relationships" id="262" r:id="Rffb4c016373b4b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334a5539044613" /><Relationship Type="http://schemas.openxmlformats.org/officeDocument/2006/relationships/slide" Target="/ppt/slides/slide1.xml" Id="R4c96665fba4c4326" /><Relationship Type="http://schemas.openxmlformats.org/officeDocument/2006/relationships/slide" Target="/ppt/slides/slide2.xml" Id="R59c94e19fa1f425a" /><Relationship Type="http://schemas.openxmlformats.org/officeDocument/2006/relationships/slide" Target="/ppt/slides/slide3.xml" Id="Ra61c2ce4915845b1" /><Relationship Type="http://schemas.openxmlformats.org/officeDocument/2006/relationships/slide" Target="/ppt/slides/slide4.xml" Id="Ra4c3bc500ddb4cf5" /><Relationship Type="http://schemas.openxmlformats.org/officeDocument/2006/relationships/slide" Target="/ppt/slides/slide5.xml" Id="Ra9391f54dcbf4004" /><Relationship Type="http://schemas.openxmlformats.org/officeDocument/2006/relationships/slide" Target="/ppt/slides/slide6.xml" Id="R05712be687fe4243" /><Relationship Type="http://schemas.openxmlformats.org/officeDocument/2006/relationships/slide" Target="/ppt/slides/slide7.xml" Id="Rffb4c016373b4b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32396f92ef44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b2b2bc6384cf1" /><Relationship Type="http://schemas.openxmlformats.org/officeDocument/2006/relationships/theme" Target="/ppt/slideMasters/theme/theme1.xml" Id="R1015a6fb64e340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bb2b2bc6384c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b52206ec8f4f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f726d5e9a4d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0d80cbc9c42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2c4cf4b7b4c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1a4a245084e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6820e76d1a42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0eac4e7a9d44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GONDAL MAT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GONDAL MAT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9 927 815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−63 756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−244 675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767 407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MOHAMMAD BALAL MUZAFFAR GONDAL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MOHAMMAD KAMAL MUZAFAR GONDAL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Skøyenveien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52 57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narbutikken.skoyen@narbutikken.no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986 366 067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GONDAL MAT AS</a:t>
            </a:r>
          </a:p>
        </p:txBody>
      </p:sp>
    </p:spTree>
  </p:cSld>
  <p:clrMapOvr>
    <a:masterClrMapping xmlns:a="http://schemas.openxmlformats.org/drawingml/2006/main"/>
  </p:clrMapOvr>
</p:sld>
</file>