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aa2963c87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f2332b715487e"/>
  </p:sldMasterIdLst>
  <p:sldIdLst>
    <p:sldId xmlns:r="http://schemas.openxmlformats.org/officeDocument/2006/relationships" id="256" r:id="Rbad3a82345d3434e"/>
    <p:sldId xmlns:r="http://schemas.openxmlformats.org/officeDocument/2006/relationships" id="257" r:id="Rc52c6a09d9524aa6"/>
    <p:sldId xmlns:r="http://schemas.openxmlformats.org/officeDocument/2006/relationships" id="258" r:id="R57dc0851bc5446e7"/>
    <p:sldId xmlns:r="http://schemas.openxmlformats.org/officeDocument/2006/relationships" id="259" r:id="R9f596b1b9ad84174"/>
    <p:sldId xmlns:r="http://schemas.openxmlformats.org/officeDocument/2006/relationships" id="260" r:id="R3f383b92a57b4efe"/>
    <p:sldId xmlns:r="http://schemas.openxmlformats.org/officeDocument/2006/relationships" id="261" r:id="Rc9140bf845884da7"/>
    <p:sldId xmlns:r="http://schemas.openxmlformats.org/officeDocument/2006/relationships" id="262" r:id="Raff3fd5b71ff41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f2332b715487e" /><Relationship Type="http://schemas.openxmlformats.org/officeDocument/2006/relationships/slide" Target="/ppt/slides/slide1.xml" Id="Rbad3a82345d3434e" /><Relationship Type="http://schemas.openxmlformats.org/officeDocument/2006/relationships/slide" Target="/ppt/slides/slide2.xml" Id="Rc52c6a09d9524aa6" /><Relationship Type="http://schemas.openxmlformats.org/officeDocument/2006/relationships/slide" Target="/ppt/slides/slide3.xml" Id="R57dc0851bc5446e7" /><Relationship Type="http://schemas.openxmlformats.org/officeDocument/2006/relationships/slide" Target="/ppt/slides/slide4.xml" Id="R9f596b1b9ad84174" /><Relationship Type="http://schemas.openxmlformats.org/officeDocument/2006/relationships/slide" Target="/ppt/slides/slide5.xml" Id="R3f383b92a57b4efe" /><Relationship Type="http://schemas.openxmlformats.org/officeDocument/2006/relationships/slide" Target="/ppt/slides/slide6.xml" Id="Rc9140bf845884da7" /><Relationship Type="http://schemas.openxmlformats.org/officeDocument/2006/relationships/slide" Target="/ppt/slides/slide7.xml" Id="Raff3fd5b71ff41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ef08d56df49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60301d1c54bfb" /><Relationship Type="http://schemas.openxmlformats.org/officeDocument/2006/relationships/theme" Target="/ppt/slideMasters/theme/theme1.xml" Id="Rcae82c0f50f6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60301d1c5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1ac1371264a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5b2e48240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89e7c4e4f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7a5a9675343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f4b763143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b3e7e576848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d5573a9b5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23 924 394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SØRSKÅR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