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72c6edfbf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0df65554aa4677"/>
  </p:sldMasterIdLst>
  <p:sldIdLst>
    <p:sldId xmlns:r="http://schemas.openxmlformats.org/officeDocument/2006/relationships" id="256" r:id="Rd5b1235b81a74fa5"/>
    <p:sldId xmlns:r="http://schemas.openxmlformats.org/officeDocument/2006/relationships" id="257" r:id="R88e0bd72dd8f4f8b"/>
    <p:sldId xmlns:r="http://schemas.openxmlformats.org/officeDocument/2006/relationships" id="258" r:id="R5107e2789d004881"/>
    <p:sldId xmlns:r="http://schemas.openxmlformats.org/officeDocument/2006/relationships" id="259" r:id="Reb11c303207b45ef"/>
    <p:sldId xmlns:r="http://schemas.openxmlformats.org/officeDocument/2006/relationships" id="260" r:id="R2a3fa353641848c0"/>
    <p:sldId xmlns:r="http://schemas.openxmlformats.org/officeDocument/2006/relationships" id="261" r:id="R9ea3f7f59851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df65554aa4677" /><Relationship Type="http://schemas.openxmlformats.org/officeDocument/2006/relationships/slide" Target="/ppt/slides/slide1.xml" Id="Rd5b1235b81a74fa5" /><Relationship Type="http://schemas.openxmlformats.org/officeDocument/2006/relationships/slide" Target="/ppt/slides/slide2.xml" Id="R88e0bd72dd8f4f8b" /><Relationship Type="http://schemas.openxmlformats.org/officeDocument/2006/relationships/slide" Target="/ppt/slides/slide3.xml" Id="R5107e2789d004881" /><Relationship Type="http://schemas.openxmlformats.org/officeDocument/2006/relationships/slide" Target="/ppt/slides/slide4.xml" Id="Reb11c303207b45ef" /><Relationship Type="http://schemas.openxmlformats.org/officeDocument/2006/relationships/slide" Target="/ppt/slides/slide5.xml" Id="R2a3fa353641848c0" /><Relationship Type="http://schemas.openxmlformats.org/officeDocument/2006/relationships/slide" Target="/ppt/slides/slide6.xml" Id="R9ea3f7f59851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2a2bec9b5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4248feec04474" /><Relationship Type="http://schemas.openxmlformats.org/officeDocument/2006/relationships/theme" Target="/ppt/slideMasters/theme/theme1.xml" Id="R03ec5f8cc300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4248feec044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bf67ec27f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96f329743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9552677c745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0b41b0779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0f58084b842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8ed0b4083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96 10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986 352 945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REVISJON AS</a:t>
            </a:r>
          </a:p>
        </p:txBody>
      </p:sp>
    </p:spTree>
  </p:cSld>
  <p:clrMapOvr>
    <a:masterClrMapping xmlns:a="http://schemas.openxmlformats.org/drawingml/2006/main"/>
  </p:clrMapOvr>
</p:sld>
</file>