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886f13c8b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b6b57ed5bb42f4"/>
  </p:sldMasterIdLst>
  <p:sldIdLst>
    <p:sldId xmlns:r="http://schemas.openxmlformats.org/officeDocument/2006/relationships" id="256" r:id="Rd0cc73c273d54485"/>
    <p:sldId xmlns:r="http://schemas.openxmlformats.org/officeDocument/2006/relationships" id="257" r:id="Rcca9015a7d0c409c"/>
    <p:sldId xmlns:r="http://schemas.openxmlformats.org/officeDocument/2006/relationships" id="258" r:id="R080bf940bb674f79"/>
    <p:sldId xmlns:r="http://schemas.openxmlformats.org/officeDocument/2006/relationships" id="259" r:id="Ra410f15126f84e4b"/>
    <p:sldId xmlns:r="http://schemas.openxmlformats.org/officeDocument/2006/relationships" id="260" r:id="R9b4de7dd6a7f48d3"/>
    <p:sldId xmlns:r="http://schemas.openxmlformats.org/officeDocument/2006/relationships" id="261" r:id="Rb380f5ef0c154a9c"/>
    <p:sldId xmlns:r="http://schemas.openxmlformats.org/officeDocument/2006/relationships" id="262" r:id="R297202e86377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6b57ed5bb42f4" /><Relationship Type="http://schemas.openxmlformats.org/officeDocument/2006/relationships/slide" Target="/ppt/slides/slide1.xml" Id="Rd0cc73c273d54485" /><Relationship Type="http://schemas.openxmlformats.org/officeDocument/2006/relationships/slide" Target="/ppt/slides/slide2.xml" Id="Rcca9015a7d0c409c" /><Relationship Type="http://schemas.openxmlformats.org/officeDocument/2006/relationships/slide" Target="/ppt/slides/slide3.xml" Id="R080bf940bb674f79" /><Relationship Type="http://schemas.openxmlformats.org/officeDocument/2006/relationships/slide" Target="/ppt/slides/slide4.xml" Id="Ra410f15126f84e4b" /><Relationship Type="http://schemas.openxmlformats.org/officeDocument/2006/relationships/slide" Target="/ppt/slides/slide5.xml" Id="R9b4de7dd6a7f48d3" /><Relationship Type="http://schemas.openxmlformats.org/officeDocument/2006/relationships/slide" Target="/ppt/slides/slide6.xml" Id="Rb380f5ef0c154a9c" /><Relationship Type="http://schemas.openxmlformats.org/officeDocument/2006/relationships/slide" Target="/ppt/slides/slide7.xml" Id="R297202e86377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148ad3ac2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cd5907a0b4be3" /><Relationship Type="http://schemas.openxmlformats.org/officeDocument/2006/relationships/theme" Target="/ppt/slideMasters/theme/theme1.xml" Id="R60dba7203f9b4c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0cd5907a0b4b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c7836c6eb44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e6fc38ca940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9105d76be4a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a5ba7032240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ef4c05b704e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7aec5b4aa40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c5cfdcb27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MUSHOM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