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7ee124ed3749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eecabca6ba47c6"/>
  </p:sldMasterIdLst>
  <p:sldIdLst>
    <p:sldId xmlns:r="http://schemas.openxmlformats.org/officeDocument/2006/relationships" id="256" r:id="R9465df2fca104af2"/>
    <p:sldId xmlns:r="http://schemas.openxmlformats.org/officeDocument/2006/relationships" id="257" r:id="R6035182031f84990"/>
    <p:sldId xmlns:r="http://schemas.openxmlformats.org/officeDocument/2006/relationships" id="258" r:id="R8dfc0674eacf4302"/>
    <p:sldId xmlns:r="http://schemas.openxmlformats.org/officeDocument/2006/relationships" id="259" r:id="R3377c6472c8c4b78"/>
    <p:sldId xmlns:r="http://schemas.openxmlformats.org/officeDocument/2006/relationships" id="260" r:id="Rba5efef2091745b8"/>
    <p:sldId xmlns:r="http://schemas.openxmlformats.org/officeDocument/2006/relationships" id="261" r:id="R13c1b1d3ea9e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ecabca6ba47c6" /><Relationship Type="http://schemas.openxmlformats.org/officeDocument/2006/relationships/slide" Target="/ppt/slides/slide1.xml" Id="R9465df2fca104af2" /><Relationship Type="http://schemas.openxmlformats.org/officeDocument/2006/relationships/slide" Target="/ppt/slides/slide2.xml" Id="R6035182031f84990" /><Relationship Type="http://schemas.openxmlformats.org/officeDocument/2006/relationships/slide" Target="/ppt/slides/slide3.xml" Id="R8dfc0674eacf4302" /><Relationship Type="http://schemas.openxmlformats.org/officeDocument/2006/relationships/slide" Target="/ppt/slides/slide4.xml" Id="R3377c6472c8c4b78" /><Relationship Type="http://schemas.openxmlformats.org/officeDocument/2006/relationships/slide" Target="/ppt/slides/slide5.xml" Id="Rba5efef2091745b8" /><Relationship Type="http://schemas.openxmlformats.org/officeDocument/2006/relationships/slide" Target="/ppt/slides/slide6.xml" Id="R13c1b1d3ea9e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3df48c96d44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2f47bedca4ea2" /><Relationship Type="http://schemas.openxmlformats.org/officeDocument/2006/relationships/theme" Target="/ppt/slideMasters/theme/theme1.xml" Id="R2918f808800449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52f47bedca4e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a1513a8d341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bb6848a5e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4bef59d3d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9944ae52f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c236906134d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0f2c7dbf0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