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cfa81db45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922cf34814ff4"/>
  </p:sldMasterIdLst>
  <p:sldIdLst>
    <p:sldId xmlns:r="http://schemas.openxmlformats.org/officeDocument/2006/relationships" id="256" r:id="Rbf6a465558ed4aac"/>
    <p:sldId xmlns:r="http://schemas.openxmlformats.org/officeDocument/2006/relationships" id="257" r:id="R091cdecfe6474c54"/>
    <p:sldId xmlns:r="http://schemas.openxmlformats.org/officeDocument/2006/relationships" id="258" r:id="R5e9d7a5d344b4a02"/>
    <p:sldId xmlns:r="http://schemas.openxmlformats.org/officeDocument/2006/relationships" id="259" r:id="Rfc3b1ea0121e4c76"/>
    <p:sldId xmlns:r="http://schemas.openxmlformats.org/officeDocument/2006/relationships" id="260" r:id="Rdda3d844b76846f0"/>
    <p:sldId xmlns:r="http://schemas.openxmlformats.org/officeDocument/2006/relationships" id="261" r:id="R376ed2c02a7544c1"/>
    <p:sldId xmlns:r="http://schemas.openxmlformats.org/officeDocument/2006/relationships" id="262" r:id="Rf9df96de43ee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922cf34814ff4" /><Relationship Type="http://schemas.openxmlformats.org/officeDocument/2006/relationships/slide" Target="/ppt/slides/slide1.xml" Id="Rbf6a465558ed4aac" /><Relationship Type="http://schemas.openxmlformats.org/officeDocument/2006/relationships/slide" Target="/ppt/slides/slide2.xml" Id="R091cdecfe6474c54" /><Relationship Type="http://schemas.openxmlformats.org/officeDocument/2006/relationships/slide" Target="/ppt/slides/slide3.xml" Id="R5e9d7a5d344b4a02" /><Relationship Type="http://schemas.openxmlformats.org/officeDocument/2006/relationships/slide" Target="/ppt/slides/slide4.xml" Id="Rfc3b1ea0121e4c76" /><Relationship Type="http://schemas.openxmlformats.org/officeDocument/2006/relationships/slide" Target="/ppt/slides/slide5.xml" Id="Rdda3d844b76846f0" /><Relationship Type="http://schemas.openxmlformats.org/officeDocument/2006/relationships/slide" Target="/ppt/slides/slide6.xml" Id="R376ed2c02a7544c1" /><Relationship Type="http://schemas.openxmlformats.org/officeDocument/2006/relationships/slide" Target="/ppt/slides/slide7.xml" Id="Rf9df96de43ee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f29aacef9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7ded8c904ccc" /><Relationship Type="http://schemas.openxmlformats.org/officeDocument/2006/relationships/theme" Target="/ppt/slideMasters/theme/theme1.xml" Id="Reace6d235f5a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37ded8c90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7d03d018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001e06a4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1aa7cbd8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eb2f9e85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2fb6ea4c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1067f5cb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993318e3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