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49cb2f3c7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18dec726104900"/>
  </p:sldMasterIdLst>
  <p:sldIdLst>
    <p:sldId xmlns:r="http://schemas.openxmlformats.org/officeDocument/2006/relationships" id="256" r:id="R287a2b0ac9514dd3"/>
    <p:sldId xmlns:r="http://schemas.openxmlformats.org/officeDocument/2006/relationships" id="257" r:id="Rf0dc81b136294266"/>
    <p:sldId xmlns:r="http://schemas.openxmlformats.org/officeDocument/2006/relationships" id="258" r:id="R219570a15adc4636"/>
    <p:sldId xmlns:r="http://schemas.openxmlformats.org/officeDocument/2006/relationships" id="259" r:id="R555774d5f67a47cd"/>
    <p:sldId xmlns:r="http://schemas.openxmlformats.org/officeDocument/2006/relationships" id="260" r:id="R42ea314d737649dc"/>
    <p:sldId xmlns:r="http://schemas.openxmlformats.org/officeDocument/2006/relationships" id="261" r:id="R9a7c2072543a4a99"/>
    <p:sldId xmlns:r="http://schemas.openxmlformats.org/officeDocument/2006/relationships" id="262" r:id="Rcac2082b4c11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8dec726104900" /><Relationship Type="http://schemas.openxmlformats.org/officeDocument/2006/relationships/slide" Target="/ppt/slides/slide1.xml" Id="R287a2b0ac9514dd3" /><Relationship Type="http://schemas.openxmlformats.org/officeDocument/2006/relationships/slide" Target="/ppt/slides/slide2.xml" Id="Rf0dc81b136294266" /><Relationship Type="http://schemas.openxmlformats.org/officeDocument/2006/relationships/slide" Target="/ppt/slides/slide3.xml" Id="R219570a15adc4636" /><Relationship Type="http://schemas.openxmlformats.org/officeDocument/2006/relationships/slide" Target="/ppt/slides/slide4.xml" Id="R555774d5f67a47cd" /><Relationship Type="http://schemas.openxmlformats.org/officeDocument/2006/relationships/slide" Target="/ppt/slides/slide5.xml" Id="R42ea314d737649dc" /><Relationship Type="http://schemas.openxmlformats.org/officeDocument/2006/relationships/slide" Target="/ppt/slides/slide6.xml" Id="R9a7c2072543a4a99" /><Relationship Type="http://schemas.openxmlformats.org/officeDocument/2006/relationships/slide" Target="/ppt/slides/slide7.xml" Id="Rcac2082b4c11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5bfbc8155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b8b837ca64b54" /><Relationship Type="http://schemas.openxmlformats.org/officeDocument/2006/relationships/theme" Target="/ppt/slideMasters/theme/theme1.xml" Id="R6878ec964d37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b8b837ca6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20789728949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648ca6dab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1c565cb940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d93c0dd22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0f2e4bd48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1f93b3e9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11bcae244f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KIRKENG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37 074 155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188 654 941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221 581 956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KIRKENG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ALEKSANDER KIRKENG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MARIE KIRKENG KASE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ØIVIND KIRKENG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