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7bf75e10dcb4dc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08c8d9739fb4bc2"/>
  </p:sldMasterIdLst>
  <p:sldIdLst>
    <p:sldId xmlns:r="http://schemas.openxmlformats.org/officeDocument/2006/relationships" id="256" r:id="R8e6cb5125a9f4bbc"/>
    <p:sldId xmlns:r="http://schemas.openxmlformats.org/officeDocument/2006/relationships" id="257" r:id="Rf1272001b4784a72"/>
    <p:sldId xmlns:r="http://schemas.openxmlformats.org/officeDocument/2006/relationships" id="258" r:id="R60c2770e85444510"/>
    <p:sldId xmlns:r="http://schemas.openxmlformats.org/officeDocument/2006/relationships" id="259" r:id="Rf339ef0beb634565"/>
    <p:sldId xmlns:r="http://schemas.openxmlformats.org/officeDocument/2006/relationships" id="260" r:id="R3a4d493ea60041d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8c8d9739fb4bc2" /><Relationship Type="http://schemas.openxmlformats.org/officeDocument/2006/relationships/slide" Target="/ppt/slides/slide1.xml" Id="R8e6cb5125a9f4bbc" /><Relationship Type="http://schemas.openxmlformats.org/officeDocument/2006/relationships/slide" Target="/ppt/slides/slide2.xml" Id="Rf1272001b4784a72" /><Relationship Type="http://schemas.openxmlformats.org/officeDocument/2006/relationships/slide" Target="/ppt/slides/slide3.xml" Id="R60c2770e85444510" /><Relationship Type="http://schemas.openxmlformats.org/officeDocument/2006/relationships/slide" Target="/ppt/slides/slide4.xml" Id="Rf339ef0beb634565" /><Relationship Type="http://schemas.openxmlformats.org/officeDocument/2006/relationships/slide" Target="/ppt/slides/slide5.xml" Id="R3a4d493ea60041d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6b2bef2330433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ce68cfc7424181" /><Relationship Type="http://schemas.openxmlformats.org/officeDocument/2006/relationships/theme" Target="/ppt/slideMasters/theme/theme1.xml" Id="R34b41000c0d1402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ece68cfc742418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29f0e19a96404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0eeba7bf0f49e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2b40f27cb3436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3776ebf4f34c6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45c121851f48d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DIREKTORATET FOR FORVALTNING OG ØKONOMISTYRING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DIREKTORATET FOR FORVALTNING OG ØKONOMISTYRING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DIREKTORATET FOR FORVALTNING OG ØKONOMISTYRING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DIREKTORATET FOR FORVALTNING OG ØKONOMISTYRING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DIREKTORATET FOR FORVALTNING OG ØKONOMISTYRING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DIREKTORATET FOR FORVALTNING OG ØKONOMISTYRING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Lørenfaret 1C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0585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40 00 79 97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postmottak@dfo.no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www.dfo.no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986 252 932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DIREKTORATET FOR FORVALTNING OG ØKONOMISTYRING</a:t>
            </a:r>
          </a:p>
        </p:txBody>
      </p:sp>
    </p:spTree>
  </p:cSld>
  <p:clrMapOvr>
    <a:masterClrMapping xmlns:a="http://schemas.openxmlformats.org/drawingml/2006/main"/>
  </p:clrMapOvr>
</p:sld>
</file>