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aa19cc7e564f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2a43edeeac4799"/>
  </p:sldMasterIdLst>
  <p:sldIdLst>
    <p:sldId xmlns:r="http://schemas.openxmlformats.org/officeDocument/2006/relationships" id="256" r:id="Ra2271ddda0b346cf"/>
    <p:sldId xmlns:r="http://schemas.openxmlformats.org/officeDocument/2006/relationships" id="257" r:id="R2e965c836c8248d0"/>
    <p:sldId xmlns:r="http://schemas.openxmlformats.org/officeDocument/2006/relationships" id="258" r:id="Ra0369e1cfae24941"/>
    <p:sldId xmlns:r="http://schemas.openxmlformats.org/officeDocument/2006/relationships" id="259" r:id="R917b795b53874656"/>
    <p:sldId xmlns:r="http://schemas.openxmlformats.org/officeDocument/2006/relationships" id="260" r:id="R3c8af35055d84ce0"/>
    <p:sldId xmlns:r="http://schemas.openxmlformats.org/officeDocument/2006/relationships" id="261" r:id="R15ec04334ca3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a43edeeac4799" /><Relationship Type="http://schemas.openxmlformats.org/officeDocument/2006/relationships/slide" Target="/ppt/slides/slide1.xml" Id="Ra2271ddda0b346cf" /><Relationship Type="http://schemas.openxmlformats.org/officeDocument/2006/relationships/slide" Target="/ppt/slides/slide2.xml" Id="R2e965c836c8248d0" /><Relationship Type="http://schemas.openxmlformats.org/officeDocument/2006/relationships/slide" Target="/ppt/slides/slide3.xml" Id="Ra0369e1cfae24941" /><Relationship Type="http://schemas.openxmlformats.org/officeDocument/2006/relationships/slide" Target="/ppt/slides/slide4.xml" Id="R917b795b53874656" /><Relationship Type="http://schemas.openxmlformats.org/officeDocument/2006/relationships/slide" Target="/ppt/slides/slide5.xml" Id="R3c8af35055d84ce0" /><Relationship Type="http://schemas.openxmlformats.org/officeDocument/2006/relationships/slide" Target="/ppt/slides/slide6.xml" Id="R15ec04334ca3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75408f3074b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9d48cb5b74671" /><Relationship Type="http://schemas.openxmlformats.org/officeDocument/2006/relationships/theme" Target="/ppt/slideMasters/theme/theme1.xml" Id="Re740da3ab5ae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9d48cb5b746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f65d743a846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5e51f46bc48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7bbd22d61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430e630ae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ef63bed2a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ed55a1c7a48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