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6c94e2b77e41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d96050194747ef"/>
  </p:sldMasterIdLst>
  <p:sldIdLst>
    <p:sldId xmlns:r="http://schemas.openxmlformats.org/officeDocument/2006/relationships" id="256" r:id="R7c200db0913d49d2"/>
    <p:sldId xmlns:r="http://schemas.openxmlformats.org/officeDocument/2006/relationships" id="257" r:id="R19c8f4327a3c4b11"/>
    <p:sldId xmlns:r="http://schemas.openxmlformats.org/officeDocument/2006/relationships" id="258" r:id="R92bd25e3e9774076"/>
    <p:sldId xmlns:r="http://schemas.openxmlformats.org/officeDocument/2006/relationships" id="259" r:id="R20c27570fd994a9d"/>
    <p:sldId xmlns:r="http://schemas.openxmlformats.org/officeDocument/2006/relationships" id="260" r:id="Rd43b4e7587d74c4a"/>
    <p:sldId xmlns:r="http://schemas.openxmlformats.org/officeDocument/2006/relationships" id="261" r:id="R550812a8bc0b4db5"/>
    <p:sldId xmlns:r="http://schemas.openxmlformats.org/officeDocument/2006/relationships" id="262" r:id="R8c20a1b2352b4b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96050194747ef" /><Relationship Type="http://schemas.openxmlformats.org/officeDocument/2006/relationships/slide" Target="/ppt/slides/slide1.xml" Id="R7c200db0913d49d2" /><Relationship Type="http://schemas.openxmlformats.org/officeDocument/2006/relationships/slide" Target="/ppt/slides/slide2.xml" Id="R19c8f4327a3c4b11" /><Relationship Type="http://schemas.openxmlformats.org/officeDocument/2006/relationships/slide" Target="/ppt/slides/slide3.xml" Id="R92bd25e3e9774076" /><Relationship Type="http://schemas.openxmlformats.org/officeDocument/2006/relationships/slide" Target="/ppt/slides/slide4.xml" Id="R20c27570fd994a9d" /><Relationship Type="http://schemas.openxmlformats.org/officeDocument/2006/relationships/slide" Target="/ppt/slides/slide5.xml" Id="Rd43b4e7587d74c4a" /><Relationship Type="http://schemas.openxmlformats.org/officeDocument/2006/relationships/slide" Target="/ppt/slides/slide6.xml" Id="R550812a8bc0b4db5" /><Relationship Type="http://schemas.openxmlformats.org/officeDocument/2006/relationships/slide" Target="/ppt/slides/slide7.xml" Id="R8c20a1b2352b4b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c876faa1941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f86b99db743cb" /><Relationship Type="http://schemas.openxmlformats.org/officeDocument/2006/relationships/theme" Target="/ppt/slideMasters/theme/theme1.xml" Id="Rd2f61a04133a4b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f86b99db743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f874f212948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9ece52d97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71be110524a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5ce1d06d94c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231e03c4c4c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e518eaef047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dcb7eca634c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MEHREN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4 402 850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3 619 503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4 695 683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Sokkaveien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986 191 348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