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3b41f52f9042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360d4d571642b5"/>
  </p:sldMasterIdLst>
  <p:sldIdLst>
    <p:sldId xmlns:r="http://schemas.openxmlformats.org/officeDocument/2006/relationships" id="256" r:id="R8348761a9ee14d89"/>
    <p:sldId xmlns:r="http://schemas.openxmlformats.org/officeDocument/2006/relationships" id="257" r:id="R722e9a3cf30a4705"/>
    <p:sldId xmlns:r="http://schemas.openxmlformats.org/officeDocument/2006/relationships" id="258" r:id="R0308a98d43bd46fb"/>
    <p:sldId xmlns:r="http://schemas.openxmlformats.org/officeDocument/2006/relationships" id="259" r:id="Rb85c10fbf3bd47f4"/>
    <p:sldId xmlns:r="http://schemas.openxmlformats.org/officeDocument/2006/relationships" id="260" r:id="R1b68d09aa537473a"/>
    <p:sldId xmlns:r="http://schemas.openxmlformats.org/officeDocument/2006/relationships" id="261" r:id="Re9f9cd20eecb4112"/>
    <p:sldId xmlns:r="http://schemas.openxmlformats.org/officeDocument/2006/relationships" id="262" r:id="R4e4799683eaa49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60d4d571642b5" /><Relationship Type="http://schemas.openxmlformats.org/officeDocument/2006/relationships/slide" Target="/ppt/slides/slide1.xml" Id="R8348761a9ee14d89" /><Relationship Type="http://schemas.openxmlformats.org/officeDocument/2006/relationships/slide" Target="/ppt/slides/slide2.xml" Id="R722e9a3cf30a4705" /><Relationship Type="http://schemas.openxmlformats.org/officeDocument/2006/relationships/slide" Target="/ppt/slides/slide3.xml" Id="R0308a98d43bd46fb" /><Relationship Type="http://schemas.openxmlformats.org/officeDocument/2006/relationships/slide" Target="/ppt/slides/slide4.xml" Id="Rb85c10fbf3bd47f4" /><Relationship Type="http://schemas.openxmlformats.org/officeDocument/2006/relationships/slide" Target="/ppt/slides/slide5.xml" Id="R1b68d09aa537473a" /><Relationship Type="http://schemas.openxmlformats.org/officeDocument/2006/relationships/slide" Target="/ppt/slides/slide6.xml" Id="Re9f9cd20eecb4112" /><Relationship Type="http://schemas.openxmlformats.org/officeDocument/2006/relationships/slide" Target="/ppt/slides/slide7.xml" Id="R4e4799683eaa49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9e82cfe1e49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c2c6ca9a34b23" /><Relationship Type="http://schemas.openxmlformats.org/officeDocument/2006/relationships/theme" Target="/ppt/slideMasters/theme/theme1.xml" Id="R2bd30d6b6d6f41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ac2c6ca9a34b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670bb6b414d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9db40c066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834adc247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3e1d5cee348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53bb7d6e548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108c7ec5e4b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c2d3b792749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HETLANDHUS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HETLANDHUS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11 800 229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BLOCK WATNE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