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05559cbd8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f09075a7241e9"/>
  </p:sldMasterIdLst>
  <p:sldIdLst>
    <p:sldId xmlns:r="http://schemas.openxmlformats.org/officeDocument/2006/relationships" id="256" r:id="R53dc06c209e04a7d"/>
    <p:sldId xmlns:r="http://schemas.openxmlformats.org/officeDocument/2006/relationships" id="257" r:id="Raae02534372f475d"/>
    <p:sldId xmlns:r="http://schemas.openxmlformats.org/officeDocument/2006/relationships" id="258" r:id="Rbc06e6858f5345e6"/>
    <p:sldId xmlns:r="http://schemas.openxmlformats.org/officeDocument/2006/relationships" id="259" r:id="Rb7aff97d61e94c73"/>
    <p:sldId xmlns:r="http://schemas.openxmlformats.org/officeDocument/2006/relationships" id="260" r:id="R2ecc50312897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f09075a7241e9" /><Relationship Type="http://schemas.openxmlformats.org/officeDocument/2006/relationships/slide" Target="/ppt/slides/slide1.xml" Id="R53dc06c209e04a7d" /><Relationship Type="http://schemas.openxmlformats.org/officeDocument/2006/relationships/slide" Target="/ppt/slides/slide2.xml" Id="Raae02534372f475d" /><Relationship Type="http://schemas.openxmlformats.org/officeDocument/2006/relationships/slide" Target="/ppt/slides/slide3.xml" Id="Rbc06e6858f5345e6" /><Relationship Type="http://schemas.openxmlformats.org/officeDocument/2006/relationships/slide" Target="/ppt/slides/slide4.xml" Id="Rb7aff97d61e94c73" /><Relationship Type="http://schemas.openxmlformats.org/officeDocument/2006/relationships/slide" Target="/ppt/slides/slide5.xml" Id="R2ecc50312897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fe05cd38b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df739a8447ad" /><Relationship Type="http://schemas.openxmlformats.org/officeDocument/2006/relationships/theme" Target="/ppt/slideMasters/theme/theme1.xml" Id="R891100b7c676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6df739a84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fb2f43be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af87efb63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001d89621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0fb32290a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eb85f6fa3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