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9c9417d48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59fc6ce394a0b"/>
  </p:sldMasterIdLst>
  <p:sldIdLst>
    <p:sldId xmlns:r="http://schemas.openxmlformats.org/officeDocument/2006/relationships" id="256" r:id="R11ec9f26881b4311"/>
    <p:sldId xmlns:r="http://schemas.openxmlformats.org/officeDocument/2006/relationships" id="257" r:id="R6964c5cb2017492f"/>
    <p:sldId xmlns:r="http://schemas.openxmlformats.org/officeDocument/2006/relationships" id="258" r:id="R19ca45451ab248d3"/>
    <p:sldId xmlns:r="http://schemas.openxmlformats.org/officeDocument/2006/relationships" id="259" r:id="R0ad6e680ea494325"/>
    <p:sldId xmlns:r="http://schemas.openxmlformats.org/officeDocument/2006/relationships" id="260" r:id="R43ad5c9c6c274832"/>
    <p:sldId xmlns:r="http://schemas.openxmlformats.org/officeDocument/2006/relationships" id="261" r:id="R20d6b4e8c87b41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59fc6ce394a0b" /><Relationship Type="http://schemas.openxmlformats.org/officeDocument/2006/relationships/slide" Target="/ppt/slides/slide1.xml" Id="R11ec9f26881b4311" /><Relationship Type="http://schemas.openxmlformats.org/officeDocument/2006/relationships/slide" Target="/ppt/slides/slide2.xml" Id="R6964c5cb2017492f" /><Relationship Type="http://schemas.openxmlformats.org/officeDocument/2006/relationships/slide" Target="/ppt/slides/slide3.xml" Id="R19ca45451ab248d3" /><Relationship Type="http://schemas.openxmlformats.org/officeDocument/2006/relationships/slide" Target="/ppt/slides/slide4.xml" Id="R0ad6e680ea494325" /><Relationship Type="http://schemas.openxmlformats.org/officeDocument/2006/relationships/slide" Target="/ppt/slides/slide5.xml" Id="R43ad5c9c6c274832" /><Relationship Type="http://schemas.openxmlformats.org/officeDocument/2006/relationships/slide" Target="/ppt/slides/slide6.xml" Id="R20d6b4e8c87b41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1534d88fa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2e82c1a57406d" /><Relationship Type="http://schemas.openxmlformats.org/officeDocument/2006/relationships/theme" Target="/ppt/slideMasters/theme/theme1.xml" Id="Rf78732c027ad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2e82c1a57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6a580906b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14cc00d38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e88126b5a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5f09521af4b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2e08fb80d46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512058b7d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VÅRT LANDS BLADMISJON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VÅRT LANDS BLADMISJON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6 573 299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6 573 299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