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cc55cd5a1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45495c84ae4b35"/>
  </p:sldMasterIdLst>
  <p:sldIdLst>
    <p:sldId xmlns:r="http://schemas.openxmlformats.org/officeDocument/2006/relationships" id="256" r:id="Ra5cf30f71f22477e"/>
    <p:sldId xmlns:r="http://schemas.openxmlformats.org/officeDocument/2006/relationships" id="257" r:id="R309a41c225f74801"/>
    <p:sldId xmlns:r="http://schemas.openxmlformats.org/officeDocument/2006/relationships" id="258" r:id="R840592c27d1649cf"/>
    <p:sldId xmlns:r="http://schemas.openxmlformats.org/officeDocument/2006/relationships" id="259" r:id="R694f42afd0e34f34"/>
    <p:sldId xmlns:r="http://schemas.openxmlformats.org/officeDocument/2006/relationships" id="260" r:id="Reb23a95a07134428"/>
    <p:sldId xmlns:r="http://schemas.openxmlformats.org/officeDocument/2006/relationships" id="261" r:id="R26380173f4d54a65"/>
    <p:sldId xmlns:r="http://schemas.openxmlformats.org/officeDocument/2006/relationships" id="262" r:id="Rb160de2000a644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45495c84ae4b35" /><Relationship Type="http://schemas.openxmlformats.org/officeDocument/2006/relationships/slide" Target="/ppt/slides/slide1.xml" Id="Ra5cf30f71f22477e" /><Relationship Type="http://schemas.openxmlformats.org/officeDocument/2006/relationships/slide" Target="/ppt/slides/slide2.xml" Id="R309a41c225f74801" /><Relationship Type="http://schemas.openxmlformats.org/officeDocument/2006/relationships/slide" Target="/ppt/slides/slide3.xml" Id="R840592c27d1649cf" /><Relationship Type="http://schemas.openxmlformats.org/officeDocument/2006/relationships/slide" Target="/ppt/slides/slide4.xml" Id="R694f42afd0e34f34" /><Relationship Type="http://schemas.openxmlformats.org/officeDocument/2006/relationships/slide" Target="/ppt/slides/slide5.xml" Id="Reb23a95a07134428" /><Relationship Type="http://schemas.openxmlformats.org/officeDocument/2006/relationships/slide" Target="/ppt/slides/slide6.xml" Id="R26380173f4d54a65" /><Relationship Type="http://schemas.openxmlformats.org/officeDocument/2006/relationships/slide" Target="/ppt/slides/slide7.xml" Id="Rb160de2000a644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86d2046544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bd6d170ff442a" /><Relationship Type="http://schemas.openxmlformats.org/officeDocument/2006/relationships/theme" Target="/ppt/slideMasters/theme/theme1.xml" Id="R97829950a01c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7bd6d170ff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26a127ee143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c3355b060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1fc4b8a5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708819d50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21dd07824f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33577fc24b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ce9bf74644a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3 693 612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SKRETTING SANDVOLD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 Oscars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05 04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986 091 041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PARATUS AS</a:t>
            </a:r>
          </a:p>
        </p:txBody>
      </p:sp>
    </p:spTree>
  </p:cSld>
  <p:clrMapOvr>
    <a:masterClrMapping xmlns:a="http://schemas.openxmlformats.org/drawingml/2006/main"/>
  </p:clrMapOvr>
</p:sld>
</file>