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bb1baf40784c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4f822edc924ff5"/>
  </p:sldMasterIdLst>
  <p:sldIdLst>
    <p:sldId xmlns:r="http://schemas.openxmlformats.org/officeDocument/2006/relationships" id="256" r:id="R72c4395190064d8a"/>
    <p:sldId xmlns:r="http://schemas.openxmlformats.org/officeDocument/2006/relationships" id="257" r:id="Rfe23e2db0a524be4"/>
    <p:sldId xmlns:r="http://schemas.openxmlformats.org/officeDocument/2006/relationships" id="258" r:id="R3600d6a247844043"/>
    <p:sldId xmlns:r="http://schemas.openxmlformats.org/officeDocument/2006/relationships" id="259" r:id="Rb9d467bae6ed48a8"/>
    <p:sldId xmlns:r="http://schemas.openxmlformats.org/officeDocument/2006/relationships" id="260" r:id="R495c43b41cf54d45"/>
    <p:sldId xmlns:r="http://schemas.openxmlformats.org/officeDocument/2006/relationships" id="261" r:id="Re032f9a271fd4565"/>
    <p:sldId xmlns:r="http://schemas.openxmlformats.org/officeDocument/2006/relationships" id="262" r:id="R2dc08ff0be6745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4f822edc924ff5" /><Relationship Type="http://schemas.openxmlformats.org/officeDocument/2006/relationships/slide" Target="/ppt/slides/slide1.xml" Id="R72c4395190064d8a" /><Relationship Type="http://schemas.openxmlformats.org/officeDocument/2006/relationships/slide" Target="/ppt/slides/slide2.xml" Id="Rfe23e2db0a524be4" /><Relationship Type="http://schemas.openxmlformats.org/officeDocument/2006/relationships/slide" Target="/ppt/slides/slide3.xml" Id="R3600d6a247844043" /><Relationship Type="http://schemas.openxmlformats.org/officeDocument/2006/relationships/slide" Target="/ppt/slides/slide4.xml" Id="Rb9d467bae6ed48a8" /><Relationship Type="http://schemas.openxmlformats.org/officeDocument/2006/relationships/slide" Target="/ppt/slides/slide5.xml" Id="R495c43b41cf54d45" /><Relationship Type="http://schemas.openxmlformats.org/officeDocument/2006/relationships/slide" Target="/ppt/slides/slide6.xml" Id="Re032f9a271fd4565" /><Relationship Type="http://schemas.openxmlformats.org/officeDocument/2006/relationships/slide" Target="/ppt/slides/slide7.xml" Id="R2dc08ff0be6745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1b8e0bd4f54d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d6665908046cd" /><Relationship Type="http://schemas.openxmlformats.org/officeDocument/2006/relationships/theme" Target="/ppt/slideMasters/theme/theme1.xml" Id="R0bdbbdb234824e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5d6665908046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87c22519d43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9d5afa2da41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fde432c9c4d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9d705d9554e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aeccb8bc64a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95211c21045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f28738c894b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ULLENSVANG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ULLENSVANG AS ble etablert [år] og holder til i Lofthus.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114 782 625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22 678 566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18 044 910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24 024 548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74 709 834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HOTELL ULLENSVANG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Ullensvangvegen 865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5781 Lofthus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ullensvang@hotel-ullensvang.no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www.hotel-ullensvang.no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985 826 609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