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2da9ea55024b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415ad837124e1e"/>
  </p:sldMasterIdLst>
  <p:sldIdLst>
    <p:sldId xmlns:r="http://schemas.openxmlformats.org/officeDocument/2006/relationships" id="256" r:id="R2133cf83bb4849bb"/>
    <p:sldId xmlns:r="http://schemas.openxmlformats.org/officeDocument/2006/relationships" id="257" r:id="Rd37fea00f9824d9e"/>
    <p:sldId xmlns:r="http://schemas.openxmlformats.org/officeDocument/2006/relationships" id="258" r:id="R59754bd18cdd4e26"/>
    <p:sldId xmlns:r="http://schemas.openxmlformats.org/officeDocument/2006/relationships" id="259" r:id="R94f15a532ed14de1"/>
    <p:sldId xmlns:r="http://schemas.openxmlformats.org/officeDocument/2006/relationships" id="260" r:id="R4efc36c0ae8e4a12"/>
    <p:sldId xmlns:r="http://schemas.openxmlformats.org/officeDocument/2006/relationships" id="261" r:id="R48a74f9dec5c4d96"/>
    <p:sldId xmlns:r="http://schemas.openxmlformats.org/officeDocument/2006/relationships" id="262" r:id="R337129697a634f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415ad837124e1e" /><Relationship Type="http://schemas.openxmlformats.org/officeDocument/2006/relationships/slide" Target="/ppt/slides/slide1.xml" Id="R2133cf83bb4849bb" /><Relationship Type="http://schemas.openxmlformats.org/officeDocument/2006/relationships/slide" Target="/ppt/slides/slide2.xml" Id="Rd37fea00f9824d9e" /><Relationship Type="http://schemas.openxmlformats.org/officeDocument/2006/relationships/slide" Target="/ppt/slides/slide3.xml" Id="R59754bd18cdd4e26" /><Relationship Type="http://schemas.openxmlformats.org/officeDocument/2006/relationships/slide" Target="/ppt/slides/slide4.xml" Id="R94f15a532ed14de1" /><Relationship Type="http://schemas.openxmlformats.org/officeDocument/2006/relationships/slide" Target="/ppt/slides/slide5.xml" Id="R4efc36c0ae8e4a12" /><Relationship Type="http://schemas.openxmlformats.org/officeDocument/2006/relationships/slide" Target="/ppt/slides/slide6.xml" Id="R48a74f9dec5c4d96" /><Relationship Type="http://schemas.openxmlformats.org/officeDocument/2006/relationships/slide" Target="/ppt/slides/slide7.xml" Id="R337129697a634f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eb62c196f84e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14847ea7de4f22" /><Relationship Type="http://schemas.openxmlformats.org/officeDocument/2006/relationships/theme" Target="/ppt/slideMasters/theme/theme1.xml" Id="Rc682c7f6fcef41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14847ea7de4f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94357cbb4447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d58ff6ad1748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0b79d1a15e46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842208b21a4c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3a10f3dcf48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97c4b3f5b84d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157ddbeb094f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 K LARSEN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 K LARSEN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 K LARSEN AS ble etablert [år] og holder til i Bøstad.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 K LARSEN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 K LARSEN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 K LARSEN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29 784 759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4 142 427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3 946 592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25 445 798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28 994 409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 K LARSEN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KATE LEONORA IRENE LARSEN MALM  –  52,0 %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GØRAN MALM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 MALM  –  24,0 %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 K LARSEN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Vikingveien 436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8360 Bøstad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08 41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985 770 980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 K LARSEN AS</a:t>
            </a:r>
          </a:p>
        </p:txBody>
      </p:sp>
    </p:spTree>
  </p:cSld>
  <p:clrMapOvr>
    <a:masterClrMapping xmlns:a="http://schemas.openxmlformats.org/drawingml/2006/main"/>
  </p:clrMapOvr>
</p:sld>
</file>