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e623949f2b4b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3418f545914d8a"/>
  </p:sldMasterIdLst>
  <p:sldIdLst>
    <p:sldId xmlns:r="http://schemas.openxmlformats.org/officeDocument/2006/relationships" id="256" r:id="R956ec0621f594b03"/>
    <p:sldId xmlns:r="http://schemas.openxmlformats.org/officeDocument/2006/relationships" id="257" r:id="Rdf592fb2840a45e7"/>
    <p:sldId xmlns:r="http://schemas.openxmlformats.org/officeDocument/2006/relationships" id="258" r:id="R841baef981144da1"/>
    <p:sldId xmlns:r="http://schemas.openxmlformats.org/officeDocument/2006/relationships" id="259" r:id="R4453d722d1114a90"/>
    <p:sldId xmlns:r="http://schemas.openxmlformats.org/officeDocument/2006/relationships" id="260" r:id="Rf5ca8749b9cb4d2f"/>
    <p:sldId xmlns:r="http://schemas.openxmlformats.org/officeDocument/2006/relationships" id="261" r:id="R98bf475cbb5944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3418f545914d8a" /><Relationship Type="http://schemas.openxmlformats.org/officeDocument/2006/relationships/slide" Target="/ppt/slides/slide1.xml" Id="R956ec0621f594b03" /><Relationship Type="http://schemas.openxmlformats.org/officeDocument/2006/relationships/slide" Target="/ppt/slides/slide2.xml" Id="Rdf592fb2840a45e7" /><Relationship Type="http://schemas.openxmlformats.org/officeDocument/2006/relationships/slide" Target="/ppt/slides/slide3.xml" Id="R841baef981144da1" /><Relationship Type="http://schemas.openxmlformats.org/officeDocument/2006/relationships/slide" Target="/ppt/slides/slide4.xml" Id="R4453d722d1114a90" /><Relationship Type="http://schemas.openxmlformats.org/officeDocument/2006/relationships/slide" Target="/ppt/slides/slide5.xml" Id="Rf5ca8749b9cb4d2f" /><Relationship Type="http://schemas.openxmlformats.org/officeDocument/2006/relationships/slide" Target="/ppt/slides/slide6.xml" Id="R98bf475cbb5944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34eb9263e848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698544ac54cc4" /><Relationship Type="http://schemas.openxmlformats.org/officeDocument/2006/relationships/theme" Target="/ppt/slideMasters/theme/theme1.xml" Id="Rbdd464ce4f0744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1698544ac54c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940d615394e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511219d2042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6f5e987d945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38911af8141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f8c77cece46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52defebce41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KOMMUNEREVISJON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KOMMUNEREVISJON IKS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41 087 624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1 157 478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1 290 803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14 230 274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20 710 698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Eikervei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20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post@bkr.no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www.bkr.no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985 731 098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