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225008c2a14a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47a1bef4c649d5"/>
  </p:sldMasterIdLst>
  <p:sldIdLst>
    <p:sldId xmlns:r="http://schemas.openxmlformats.org/officeDocument/2006/relationships" id="256" r:id="R724c56097dc64eac"/>
    <p:sldId xmlns:r="http://schemas.openxmlformats.org/officeDocument/2006/relationships" id="257" r:id="R01669a8c2dcb4475"/>
    <p:sldId xmlns:r="http://schemas.openxmlformats.org/officeDocument/2006/relationships" id="258" r:id="Reae38c7a4e8b4b04"/>
    <p:sldId xmlns:r="http://schemas.openxmlformats.org/officeDocument/2006/relationships" id="259" r:id="R5bad329cbea14db8"/>
    <p:sldId xmlns:r="http://schemas.openxmlformats.org/officeDocument/2006/relationships" id="260" r:id="R3447a25c40b84d7b"/>
    <p:sldId xmlns:r="http://schemas.openxmlformats.org/officeDocument/2006/relationships" id="261" r:id="Rc818c11612074c40"/>
    <p:sldId xmlns:r="http://schemas.openxmlformats.org/officeDocument/2006/relationships" id="262" r:id="R91860a3ff6c94d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7a1bef4c649d5" /><Relationship Type="http://schemas.openxmlformats.org/officeDocument/2006/relationships/slide" Target="/ppt/slides/slide1.xml" Id="R724c56097dc64eac" /><Relationship Type="http://schemas.openxmlformats.org/officeDocument/2006/relationships/slide" Target="/ppt/slides/slide2.xml" Id="R01669a8c2dcb4475" /><Relationship Type="http://schemas.openxmlformats.org/officeDocument/2006/relationships/slide" Target="/ppt/slides/slide3.xml" Id="Reae38c7a4e8b4b04" /><Relationship Type="http://schemas.openxmlformats.org/officeDocument/2006/relationships/slide" Target="/ppt/slides/slide4.xml" Id="R5bad329cbea14db8" /><Relationship Type="http://schemas.openxmlformats.org/officeDocument/2006/relationships/slide" Target="/ppt/slides/slide5.xml" Id="R3447a25c40b84d7b" /><Relationship Type="http://schemas.openxmlformats.org/officeDocument/2006/relationships/slide" Target="/ppt/slides/slide6.xml" Id="Rc818c11612074c40" /><Relationship Type="http://schemas.openxmlformats.org/officeDocument/2006/relationships/slide" Target="/ppt/slides/slide7.xml" Id="R91860a3ff6c94d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b8d42d4ea4a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c721d186945f7" /><Relationship Type="http://schemas.openxmlformats.org/officeDocument/2006/relationships/theme" Target="/ppt/slideMasters/theme/theme1.xml" Id="R1ca441f30c8f40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7c721d186945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a8c54869f4d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abeeb63a848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e75ea81164f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80b6f227742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e56241ed344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b8a872f9e45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b3110dc9444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BÅRSETH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BÅRSETH REGNSKAP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6 827 521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1 681 316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2 677 647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BÅRSETH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15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985 698 686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