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9e731e393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a8730cfc140a0"/>
  </p:sldMasterIdLst>
  <p:sldIdLst>
    <p:sldId xmlns:r="http://schemas.openxmlformats.org/officeDocument/2006/relationships" id="256" r:id="R0ba6e91d01a446c8"/>
    <p:sldId xmlns:r="http://schemas.openxmlformats.org/officeDocument/2006/relationships" id="257" r:id="R6bbd4204b390411a"/>
    <p:sldId xmlns:r="http://schemas.openxmlformats.org/officeDocument/2006/relationships" id="258" r:id="R4ca56108ebf84229"/>
    <p:sldId xmlns:r="http://schemas.openxmlformats.org/officeDocument/2006/relationships" id="259" r:id="R0453e6263e6e44fd"/>
    <p:sldId xmlns:r="http://schemas.openxmlformats.org/officeDocument/2006/relationships" id="260" r:id="R0c973fa29e0c49b3"/>
    <p:sldId xmlns:r="http://schemas.openxmlformats.org/officeDocument/2006/relationships" id="261" r:id="Raba6ce002d83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a8730cfc140a0" /><Relationship Type="http://schemas.openxmlformats.org/officeDocument/2006/relationships/slide" Target="/ppt/slides/slide1.xml" Id="R0ba6e91d01a446c8" /><Relationship Type="http://schemas.openxmlformats.org/officeDocument/2006/relationships/slide" Target="/ppt/slides/slide2.xml" Id="R6bbd4204b390411a" /><Relationship Type="http://schemas.openxmlformats.org/officeDocument/2006/relationships/slide" Target="/ppt/slides/slide3.xml" Id="R4ca56108ebf84229" /><Relationship Type="http://schemas.openxmlformats.org/officeDocument/2006/relationships/slide" Target="/ppt/slides/slide4.xml" Id="R0453e6263e6e44fd" /><Relationship Type="http://schemas.openxmlformats.org/officeDocument/2006/relationships/slide" Target="/ppt/slides/slide5.xml" Id="R0c973fa29e0c49b3" /><Relationship Type="http://schemas.openxmlformats.org/officeDocument/2006/relationships/slide" Target="/ppt/slides/slide6.xml" Id="Raba6ce002d83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108903c96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8cb793324236" /><Relationship Type="http://schemas.openxmlformats.org/officeDocument/2006/relationships/theme" Target="/ppt/slideMasters/theme/theme1.xml" Id="Reaa3fec02f6c43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68cb79332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c20dcbe6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5141dd08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b45b0956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6ad04c87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7ef990488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9239124d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