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e7aae7c24f40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eac76802f243c2"/>
  </p:sldMasterIdLst>
  <p:sldIdLst>
    <p:sldId xmlns:r="http://schemas.openxmlformats.org/officeDocument/2006/relationships" id="256" r:id="R3fc567e920d84f4c"/>
    <p:sldId xmlns:r="http://schemas.openxmlformats.org/officeDocument/2006/relationships" id="257" r:id="R71681b92377a473b"/>
    <p:sldId xmlns:r="http://schemas.openxmlformats.org/officeDocument/2006/relationships" id="258" r:id="Rd656f5c9307d4924"/>
    <p:sldId xmlns:r="http://schemas.openxmlformats.org/officeDocument/2006/relationships" id="259" r:id="Rec3eed02ecd1485d"/>
    <p:sldId xmlns:r="http://schemas.openxmlformats.org/officeDocument/2006/relationships" id="260" r:id="R9f7ec1b3601b4d72"/>
    <p:sldId xmlns:r="http://schemas.openxmlformats.org/officeDocument/2006/relationships" id="261" r:id="Rcad3f4c5e8a24278"/>
    <p:sldId xmlns:r="http://schemas.openxmlformats.org/officeDocument/2006/relationships" id="262" r:id="R4db3540d8a4f49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eac76802f243c2" /><Relationship Type="http://schemas.openxmlformats.org/officeDocument/2006/relationships/slide" Target="/ppt/slides/slide1.xml" Id="R3fc567e920d84f4c" /><Relationship Type="http://schemas.openxmlformats.org/officeDocument/2006/relationships/slide" Target="/ppt/slides/slide2.xml" Id="R71681b92377a473b" /><Relationship Type="http://schemas.openxmlformats.org/officeDocument/2006/relationships/slide" Target="/ppt/slides/slide3.xml" Id="Rd656f5c9307d4924" /><Relationship Type="http://schemas.openxmlformats.org/officeDocument/2006/relationships/slide" Target="/ppt/slides/slide4.xml" Id="Rec3eed02ecd1485d" /><Relationship Type="http://schemas.openxmlformats.org/officeDocument/2006/relationships/slide" Target="/ppt/slides/slide5.xml" Id="R9f7ec1b3601b4d72" /><Relationship Type="http://schemas.openxmlformats.org/officeDocument/2006/relationships/slide" Target="/ppt/slides/slide6.xml" Id="Rcad3f4c5e8a24278" /><Relationship Type="http://schemas.openxmlformats.org/officeDocument/2006/relationships/slide" Target="/ppt/slides/slide7.xml" Id="R4db3540d8a4f49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edf749f6594f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06ed1c48546bb" /><Relationship Type="http://schemas.openxmlformats.org/officeDocument/2006/relationships/theme" Target="/ppt/slideMasters/theme/theme1.xml" Id="R2142bd31b6c94c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306ed1c48546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a1bf86ab643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5278d425c4d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c0e1bbe0f48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40e3dfb3444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6eb207fa345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52ca19cf947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9418ddcf04a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BUTIKKDRIFT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BUTIKKDRIFT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26 305 585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149 249 635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175 249 635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55 03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985 654 018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