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fb1cb67e246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94f0d332e4f70"/>
  </p:sldMasterIdLst>
  <p:sldIdLst>
    <p:sldId xmlns:r="http://schemas.openxmlformats.org/officeDocument/2006/relationships" id="256" r:id="Rf9f5c226a25c4bcb"/>
    <p:sldId xmlns:r="http://schemas.openxmlformats.org/officeDocument/2006/relationships" id="257" r:id="R1a68c7d57577490f"/>
    <p:sldId xmlns:r="http://schemas.openxmlformats.org/officeDocument/2006/relationships" id="258" r:id="R76d8235be5a34597"/>
    <p:sldId xmlns:r="http://schemas.openxmlformats.org/officeDocument/2006/relationships" id="259" r:id="R6d0d7e83e4c644a9"/>
    <p:sldId xmlns:r="http://schemas.openxmlformats.org/officeDocument/2006/relationships" id="260" r:id="R11df74ae9c5a4ef0"/>
    <p:sldId xmlns:r="http://schemas.openxmlformats.org/officeDocument/2006/relationships" id="261" r:id="R489223c8165148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94f0d332e4f70" /><Relationship Type="http://schemas.openxmlformats.org/officeDocument/2006/relationships/slide" Target="/ppt/slides/slide1.xml" Id="Rf9f5c226a25c4bcb" /><Relationship Type="http://schemas.openxmlformats.org/officeDocument/2006/relationships/slide" Target="/ppt/slides/slide2.xml" Id="R1a68c7d57577490f" /><Relationship Type="http://schemas.openxmlformats.org/officeDocument/2006/relationships/slide" Target="/ppt/slides/slide3.xml" Id="R76d8235be5a34597" /><Relationship Type="http://schemas.openxmlformats.org/officeDocument/2006/relationships/slide" Target="/ppt/slides/slide4.xml" Id="R6d0d7e83e4c644a9" /><Relationship Type="http://schemas.openxmlformats.org/officeDocument/2006/relationships/slide" Target="/ppt/slides/slide5.xml" Id="R11df74ae9c5a4ef0" /><Relationship Type="http://schemas.openxmlformats.org/officeDocument/2006/relationships/slide" Target="/ppt/slides/slide6.xml" Id="R489223c8165148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96f6221a4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588e7a64d4397" /><Relationship Type="http://schemas.openxmlformats.org/officeDocument/2006/relationships/theme" Target="/ppt/slideMasters/theme/theme1.xml" Id="R9a8ee495ac6249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588e7a64d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44616a2144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dc28e797e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e7d626ac2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5e079df4f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18de44d8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59739df1c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BUTIKKDRIFT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55 03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985 654 018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