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2c7e266bfb4c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f0c6f62e454622"/>
  </p:sldMasterIdLst>
  <p:sldIdLst>
    <p:sldId xmlns:r="http://schemas.openxmlformats.org/officeDocument/2006/relationships" id="256" r:id="Ra3238878028b4554"/>
    <p:sldId xmlns:r="http://schemas.openxmlformats.org/officeDocument/2006/relationships" id="257" r:id="R0d614aa9609e46d2"/>
    <p:sldId xmlns:r="http://schemas.openxmlformats.org/officeDocument/2006/relationships" id="258" r:id="R2b05117b41cd4812"/>
    <p:sldId xmlns:r="http://schemas.openxmlformats.org/officeDocument/2006/relationships" id="259" r:id="Rdf6829132de14871"/>
    <p:sldId xmlns:r="http://schemas.openxmlformats.org/officeDocument/2006/relationships" id="260" r:id="R9eb6e3f7d65f49c1"/>
    <p:sldId xmlns:r="http://schemas.openxmlformats.org/officeDocument/2006/relationships" id="261" r:id="R5b9a53e918f94792"/>
    <p:sldId xmlns:r="http://schemas.openxmlformats.org/officeDocument/2006/relationships" id="262" r:id="R4db93833c40448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f0c6f62e454622" /><Relationship Type="http://schemas.openxmlformats.org/officeDocument/2006/relationships/slide" Target="/ppt/slides/slide1.xml" Id="Ra3238878028b4554" /><Relationship Type="http://schemas.openxmlformats.org/officeDocument/2006/relationships/slide" Target="/ppt/slides/slide2.xml" Id="R0d614aa9609e46d2" /><Relationship Type="http://schemas.openxmlformats.org/officeDocument/2006/relationships/slide" Target="/ppt/slides/slide3.xml" Id="R2b05117b41cd4812" /><Relationship Type="http://schemas.openxmlformats.org/officeDocument/2006/relationships/slide" Target="/ppt/slides/slide4.xml" Id="Rdf6829132de14871" /><Relationship Type="http://schemas.openxmlformats.org/officeDocument/2006/relationships/slide" Target="/ppt/slides/slide5.xml" Id="R9eb6e3f7d65f49c1" /><Relationship Type="http://schemas.openxmlformats.org/officeDocument/2006/relationships/slide" Target="/ppt/slides/slide6.xml" Id="R5b9a53e918f94792" /><Relationship Type="http://schemas.openxmlformats.org/officeDocument/2006/relationships/slide" Target="/ppt/slides/slide7.xml" Id="R4db93833c40448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16059112f04c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eb15ba6d84f57" /><Relationship Type="http://schemas.openxmlformats.org/officeDocument/2006/relationships/theme" Target="/ppt/slideMasters/theme/theme1.xml" Id="R2143f2a948eb4b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5eb15ba6d84f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9f8fa05c24e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afb9ad4b642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16487804e45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eca2866c448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ea0ecdb7c47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024f1a2e742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3192eb539c4e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SOLSTRAND HOTEL &amp; BAD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SOLSTRAND HOTEL &amp;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SOLSTRAND HOTEL &amp; BAD AS ble etablert [år] og holder til i 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SOLSTRAND HOTEL &amp;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SOLSTRAND HOTEL &amp;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SOLSTRAND HOTEL &amp;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160 485 400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1 600 405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2 739 401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48 668 996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85 700 040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SOLSTRAND HOTEL &amp;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SOLSTRAND HOTEL &amp;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Solstrandvegen 200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5200 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57 11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hotel@solstrand.com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www.solstrand.com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985 617 635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SOLSTRAND HOTEL &amp; BAD AS</a:t>
            </a:r>
          </a:p>
        </p:txBody>
      </p:sp>
    </p:spTree>
  </p:cSld>
  <p:clrMapOvr>
    <a:masterClrMapping xmlns:a="http://schemas.openxmlformats.org/drawingml/2006/main"/>
  </p:clrMapOvr>
</p:sld>
</file>