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68c7302b3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bf3f910d24b51"/>
  </p:sldMasterIdLst>
  <p:sldIdLst>
    <p:sldId xmlns:r="http://schemas.openxmlformats.org/officeDocument/2006/relationships" id="256" r:id="R76aba74318fb4421"/>
    <p:sldId xmlns:r="http://schemas.openxmlformats.org/officeDocument/2006/relationships" id="257" r:id="R8a398f0459e84a2a"/>
    <p:sldId xmlns:r="http://schemas.openxmlformats.org/officeDocument/2006/relationships" id="258" r:id="R08e2c19f469d49e7"/>
    <p:sldId xmlns:r="http://schemas.openxmlformats.org/officeDocument/2006/relationships" id="259" r:id="R64832c3351c84a28"/>
    <p:sldId xmlns:r="http://schemas.openxmlformats.org/officeDocument/2006/relationships" id="260" r:id="Rd10b78f40d1941bd"/>
    <p:sldId xmlns:r="http://schemas.openxmlformats.org/officeDocument/2006/relationships" id="261" r:id="R6a1267ebc80b4b68"/>
    <p:sldId xmlns:r="http://schemas.openxmlformats.org/officeDocument/2006/relationships" id="262" r:id="R5451e7ab4dc4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bf3f910d24b51" /><Relationship Type="http://schemas.openxmlformats.org/officeDocument/2006/relationships/slide" Target="/ppt/slides/slide1.xml" Id="R76aba74318fb4421" /><Relationship Type="http://schemas.openxmlformats.org/officeDocument/2006/relationships/slide" Target="/ppt/slides/slide2.xml" Id="R8a398f0459e84a2a" /><Relationship Type="http://schemas.openxmlformats.org/officeDocument/2006/relationships/slide" Target="/ppt/slides/slide3.xml" Id="R08e2c19f469d49e7" /><Relationship Type="http://schemas.openxmlformats.org/officeDocument/2006/relationships/slide" Target="/ppt/slides/slide4.xml" Id="R64832c3351c84a28" /><Relationship Type="http://schemas.openxmlformats.org/officeDocument/2006/relationships/slide" Target="/ppt/slides/slide5.xml" Id="Rd10b78f40d1941bd" /><Relationship Type="http://schemas.openxmlformats.org/officeDocument/2006/relationships/slide" Target="/ppt/slides/slide6.xml" Id="R6a1267ebc80b4b68" /><Relationship Type="http://schemas.openxmlformats.org/officeDocument/2006/relationships/slide" Target="/ppt/slides/slide7.xml" Id="R5451e7ab4dc4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a8bfda2f1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360713a741d4" /><Relationship Type="http://schemas.openxmlformats.org/officeDocument/2006/relationships/theme" Target="/ppt/slideMasters/theme/theme1.xml" Id="Rfa6e096deee0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4360713a7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5acd8abb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638b9566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58823c8c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acb36850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4e1b5625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b29dbb45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52128251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EIOLF FRODE STEINVIK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Siffo AS, Sjøgata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