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9052acc53940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2eaa7b20b542b6"/>
  </p:sldMasterIdLst>
  <p:sldIdLst>
    <p:sldId xmlns:r="http://schemas.openxmlformats.org/officeDocument/2006/relationships" id="256" r:id="R27366806764545cd"/>
    <p:sldId xmlns:r="http://schemas.openxmlformats.org/officeDocument/2006/relationships" id="257" r:id="Rfcef7eebd9384f35"/>
    <p:sldId xmlns:r="http://schemas.openxmlformats.org/officeDocument/2006/relationships" id="258" r:id="R27f53a94cbee4e3d"/>
    <p:sldId xmlns:r="http://schemas.openxmlformats.org/officeDocument/2006/relationships" id="259" r:id="R6c830e0830ea490a"/>
    <p:sldId xmlns:r="http://schemas.openxmlformats.org/officeDocument/2006/relationships" id="260" r:id="R2d07be35c7af43b7"/>
    <p:sldId xmlns:r="http://schemas.openxmlformats.org/officeDocument/2006/relationships" id="261" r:id="R9fbde4ec0930434d"/>
    <p:sldId xmlns:r="http://schemas.openxmlformats.org/officeDocument/2006/relationships" id="262" r:id="Rd8a68f12f21041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2eaa7b20b542b6" /><Relationship Type="http://schemas.openxmlformats.org/officeDocument/2006/relationships/slide" Target="/ppt/slides/slide1.xml" Id="R27366806764545cd" /><Relationship Type="http://schemas.openxmlformats.org/officeDocument/2006/relationships/slide" Target="/ppt/slides/slide2.xml" Id="Rfcef7eebd9384f35" /><Relationship Type="http://schemas.openxmlformats.org/officeDocument/2006/relationships/slide" Target="/ppt/slides/slide3.xml" Id="R27f53a94cbee4e3d" /><Relationship Type="http://schemas.openxmlformats.org/officeDocument/2006/relationships/slide" Target="/ppt/slides/slide4.xml" Id="R6c830e0830ea490a" /><Relationship Type="http://schemas.openxmlformats.org/officeDocument/2006/relationships/slide" Target="/ppt/slides/slide5.xml" Id="R2d07be35c7af43b7" /><Relationship Type="http://schemas.openxmlformats.org/officeDocument/2006/relationships/slide" Target="/ppt/slides/slide6.xml" Id="R9fbde4ec0930434d" /><Relationship Type="http://schemas.openxmlformats.org/officeDocument/2006/relationships/slide" Target="/ppt/slides/slide7.xml" Id="Rd8a68f12f21041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1edc817bac46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41309d2d74aab" /><Relationship Type="http://schemas.openxmlformats.org/officeDocument/2006/relationships/theme" Target="/ppt/slideMasters/theme/theme1.xml" Id="R27e567b3843741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b41309d2d74a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5790825e84e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840003ef24c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2793a1b1f4c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c9d68ede44a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fecd3ac3a42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b5eaa8be042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1761048844e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FJORDVEKST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FJORDVEKST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429 570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10 552 752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12 704 200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SOLHEIM  –  69,2 %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METTE HJELLE  –  18,4 %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KLEYN-HESSELINK HJELLE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REBEKKA HJELLE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SOLHEIM AS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HJELLE SOLHEIM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Middagsteigen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dag.solheim@fjordvekst.no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985 586 578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HOLDING AS</a:t>
            </a:r>
          </a:p>
        </p:txBody>
      </p:sp>
    </p:spTree>
  </p:cSld>
  <p:clrMapOvr>
    <a:masterClrMapping xmlns:a="http://schemas.openxmlformats.org/drawingml/2006/main"/>
  </p:clrMapOvr>
</p:sld>
</file>